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6:38.498"/>
    </inkml:context>
    <inkml:brush xml:id="br0">
      <inkml:brushProperty name="width" value="0.35" units="cm"/>
      <inkml:brushProperty name="height" value="0.35" units="cm"/>
      <inkml:brushProperty name="color" value="#A79BEF"/>
    </inkml:brush>
  </inkml:definitions>
  <inkml:trace contextRef="#ctx0" brushRef="#br0">240 0 24575,'-9'0'0,"0"0"0,1 1 0,-1 0 0,0 0 0,1 0 0,-1 1 0,1 1 0,0-1 0,0 1 0,-10 5 0,14-5 0,0 0 0,0 0 0,0 1 0,0-1 0,0 1 0,1 0 0,0 0 0,0 0 0,0 0 0,0 1 0,1-1 0,-1 1 0,1 0 0,0 0 0,1-1 0,-1 1 0,1 0 0,-1 9 0,-25 83 0,20-77 0,1 0 0,1 1 0,0 0 0,-2 40 0,-6 107 0,1 25 0,11-182 0,1 0 0,1 0 0,0 0 0,1 0 0,0 0 0,0 0 0,1 0 0,0-1 0,1 1 0,1-1 0,-1 0 0,12 16 0,0 3 0,-1 0 0,-1 1 0,-2 1 0,11 39 0,15 37 0,-33-99 0,0 1 0,1-1 0,-1-1 0,2 1 0,-1-1 0,1 0 0,0 0 0,0-1 0,1 0 0,0-1 0,9 6 0,-7-5 0,-1 1 0,0-1 0,0 1 0,0 1 0,-1 0 0,0 0 0,-1 1 0,10 14 0,-9-10 0,-4-4 0,1 0 0,0-1 0,0 1 0,1-1 0,10 10 0,-13-15 0,1-1 0,0 1 0,0 0 0,0-1 0,0 0 0,1 0 0,-1 0 0,1-1 0,-1 1 0,1-1 0,-1 0 0,1 0 0,0-1 0,6 1 0,-7-1 0,1 1 0,-1-1 0,1 0 0,-1 0 0,0 0 0,1-1 0,-1 0 0,0 0 0,0 0 0,1 0 0,-1-1 0,0 1 0,0-1 0,0 0 0,-1 0 0,1-1 0,6-4 0,-7 3 0,0 0 0,0-1 0,0 1 0,-1 0 0,0-1 0,0 1 0,0-1 0,0 0 0,-1 1 0,0-1 0,0 0 0,0 0 0,-1 0 0,1 0 0,-1-8 0,-6-548 0,8 509 0,10-56 0,-5 56 0,0-59 0,-7 49 0,-2-83 0,1 141 0,0 1 0,-1-1 0,1 1 0,-1-1 0,0 1 0,0-1 0,0 1 0,0 0 0,-1 0 0,1 0 0,-1 0 0,0 0 0,1 1 0,-1-1 0,-1 1 0,1 0 0,0 0 0,0 0 0,-1 0 0,1 0 0,-1 1 0,0 0 0,1 0 0,-1 0 0,-4-1 0,4 1 0,0 0 0,-1 0 0,1 0 0,0 0 0,0 1 0,-1 0 0,1 0 0,0 0 0,0 0 0,-1 1 0,1-1 0,0 1 0,0 0 0,0 0 0,0 1 0,0-1 0,0 1 0,0 0 0,0 0 0,1 0 0,-1 1 0,1-1 0,-4 4 0,-3 8 0,1 0 0,1 0 0,1 1 0,0 0 0,0 0 0,-4 20 0,2-2 0,-10 67 0,14-57 0,2 0 0,5 71 0,-1-96 0,1 0 0,1-1 0,0 0 0,2 1 0,0-2 0,0 1 0,2 0 0,0-1 0,11 18 0,-15-30 0,1 0 0,-1 0 0,1-1 0,0 0 0,0 1 0,0-1 0,0 0 0,1-1 0,-1 1 0,1-1 0,-1 0 0,1 0 0,0 0 0,0-1 0,0 0 0,0 0 0,0 0 0,0 0 0,0-1 0,0 0 0,0 0 0,0 0 0,0-1 0,7-1 0,-7 2 0,-1-1 0,1 0 0,-1 0 0,1-1 0,-1 1 0,0-1 0,1 0 0,-1 0 0,0 0 0,0-1 0,-1 0 0,1 1 0,0-1 0,-1-1 0,0 1 0,1 0 0,-1-1 0,-1 1 0,1-1 0,-1 0 0,1 0 0,-1 0 0,0 0 0,0-1 0,-1 1 0,3-9 0,13-182 0,-8 75 0,-9 119 0,0 0 0,0 0 0,0 1 0,0-1 0,0 0 0,0 0 0,0 0 0,0 0 0,1 1 0,-1-1 0,0 0 0,0 0 0,1 0 0,-1 1 0,0-1 0,1 0 0,-1 0 0,1 1 0,-1-1 0,1 0 0,0 1 0,-1-1 0,1 1 0,1-2 0,-1 2 0,0 1 0,-1-1 0,1 0 0,0 0 0,0 1 0,0-1 0,0 0 0,-1 1 0,1-1 0,0 1 0,0-1 0,-1 1 0,1 0 0,-1-1 0,1 1 0,0 0 0,-1-1 0,1 1 0,0 1 0,31 53 0,-24-41 0,-2-4-136,0 1-1,-1-1 1,0 1-1,-1 0 1,0 0-1,0 0 1,-2 1-1,1-1 0,0 15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6:43.718"/>
    </inkml:context>
    <inkml:brush xml:id="br0">
      <inkml:brushProperty name="width" value="0.35" units="cm"/>
      <inkml:brushProperty name="height" value="0.35" units="cm"/>
      <inkml:brushProperty name="color" value="#A79BEF"/>
    </inkml:brush>
  </inkml:definitions>
  <inkml:trace contextRef="#ctx0" brushRef="#br0">85 0 24575,'-3'0'0,"0"0"0,0 1 0,0-1 0,0 1 0,0-1 0,0 1 0,0 0 0,1 0 0,-1 0 0,0 0 0,1 0 0,-1 1 0,0-1 0,1 1 0,0 0 0,-1 0 0,1 0 0,0 0 0,-2 3 0,0-1 0,1 1 0,0 0 0,1 0 0,-1 1 0,1-1 0,0 0 0,0 1 0,1-1 0,-2 9 0,1 3 0,0 0 0,2 0 0,0 0 0,0 0 0,6 29 0,17 40 0,-15-64 0,-2 0 0,-1 1 0,4 34 0,-8-41 0,1 0 0,0 0 0,1 0 0,1 0 0,6 19 0,-8-31 0,-1 0 0,1 0 0,0 0 0,0 0 0,1 0 0,-1-1 0,1 1 0,0-1 0,0 1 0,0-1 0,0 0 0,0 0 0,1-1 0,-1 1 0,1-1 0,0 1 0,0-1 0,0 0 0,0-1 0,0 1 0,0-1 0,0 1 0,8 0 0,-3-1 0,-1 0 0,1 0 0,-1-1 0,0 0 0,1-1 0,-1 1 0,1-2 0,15-3 0,-21 3 0,0 1 0,0-1 0,0 0 0,-1 0 0,1 0 0,0 0 0,-1 0 0,0 0 0,0-1 0,1 1 0,-1-1 0,-1 1 0,1-1 0,0 0 0,-1 0 0,1 0 0,-1 0 0,0 0 0,0 0 0,0 0 0,0 0 0,-1 0 0,1-1 0,-1 1 0,0-6 0,2-30 0,-1 0 0,-2 1 0,-10-62 0,8 89-151,0 2-1,-1-1 0,1 0 0,-2 1 1,0-1-1,0 1 0,0 1 1,-14-17-1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6:52.792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0 24575,'4'5'0,"2"5"0,4 6 0,1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6:58.682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1 0 24575,'4'0'0,"2"5"0,4 1 0,1 4 0,-2 5 0,2 0 0,0 2 0,-3 2 0,-2 3 0,-3 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97C3-8754-3F4C-E829-064D15B34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DC182-37FF-88FA-84C6-6483BB5DA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00D5C-3E9A-2CC1-299A-0FA7576E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F1D3-C69F-4FC5-B3D6-5B98ED3DAC5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7DA3D-092A-D244-693A-CFAE7718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F431C-2D41-64C6-55DB-3D5C99DFF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55FB-59D2-4D4A-B592-8972F3A93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7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9E52-3EF4-9C8F-CDF6-6A5A5350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E2E72-9E75-7984-70AB-923293C3A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F783E-0AEE-620C-86E9-5A1FBED4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F1D3-C69F-4FC5-B3D6-5B98ED3DAC5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F16F1-4172-80A9-8032-8D8F6F39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03736-4518-5A12-E2E1-62D14728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55FB-59D2-4D4A-B592-8972F3A93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28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0A2057-4FB8-D607-FEE8-52F434FC1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C7CBC-2FC6-8FAB-769A-97C03CE54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E2C3B-CEC0-47C2-DC30-14835164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F1D3-C69F-4FC5-B3D6-5B98ED3DAC5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34EF6-9BA3-FD5F-A1C7-E048928B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73568-B768-4EF1-ECB0-A9F73F67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55FB-59D2-4D4A-B592-8972F3A93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1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08F0-6F75-A6A4-6ADC-C9CC9AF4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6E0E3-14B9-4CAB-C100-D4AC880B9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FB82C-22CC-02F8-6DAB-795EA5164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F1D3-C69F-4FC5-B3D6-5B98ED3DAC5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50968-1755-8592-D0CC-80097A61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ABE82-7D41-9144-EF5D-E305B9A2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55FB-59D2-4D4A-B592-8972F3A93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70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1F05-076C-7D6C-BFDA-C39C0023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0F962-0ABF-FA11-6570-02ED7D59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4A8C1-2628-8227-8875-494795B8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F1D3-C69F-4FC5-B3D6-5B98ED3DAC5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6D7E5-BE10-4CBF-480E-63342743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472BB-F96D-77BC-C2F1-CEE66757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55FB-59D2-4D4A-B592-8972F3A93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28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CDEA-8794-1F31-57CB-8B252893F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88AA7-253D-989A-652A-390035B21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330FD-A797-CEDA-3627-3DD49C171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D90D4-82A7-F824-ABA4-99F44358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F1D3-C69F-4FC5-B3D6-5B98ED3DAC5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3B64F-EEBF-6FF6-400C-F54166A3A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E3062-2601-2B35-1E0B-C165D40C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55FB-59D2-4D4A-B592-8972F3A93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61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AD443-E896-22A2-DE95-7EF033D4E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35E1E-B9E4-EAE2-05FD-46E02D1E9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74DA8-EF44-A086-7EDD-6C1B0D61A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51567-044B-82BE-7201-BF1745CF4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3A7B49-589D-3493-BF9C-7E7001F33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0F47E-2030-C2E0-4C0D-41E96E96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F1D3-C69F-4FC5-B3D6-5B98ED3DAC5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3B111-0A1D-70F7-C485-EFE33886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1CEAFF-A801-33E9-FDB5-6BC4CF05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55FB-59D2-4D4A-B592-8972F3A93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70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20A2-D150-532B-2603-0B1E2F3B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AC3EAA-69D5-E937-AD1E-4EDDEA7D8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F1D3-C69F-4FC5-B3D6-5B98ED3DAC5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C998A-E7F8-CEE7-BE76-EF587FB7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86E7D-71CB-DDD0-24C2-AAE79028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55FB-59D2-4D4A-B592-8972F3A93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08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49C35-4017-47F3-A1C1-F4E25A27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F1D3-C69F-4FC5-B3D6-5B98ED3DAC5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8677A-C0C5-3434-1439-50E589A8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A18B1-C3CC-3C7F-E185-540BCE89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55FB-59D2-4D4A-B592-8972F3A93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49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33F55-50A4-A9BF-89E0-02A56BEBF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8E817-0B0E-5889-34B8-655B7E018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22F47-BC14-ECA4-BBC9-998E3B665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63F64-397E-5165-30D6-9C19D14C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F1D3-C69F-4FC5-B3D6-5B98ED3DAC5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98E6B-847A-F9EC-3F06-91CD1A7A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4660A-CDCB-F199-14C9-44F36E9A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55FB-59D2-4D4A-B592-8972F3A93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69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E9391-0DEF-5C1E-1D77-0B34707A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05959-6380-84C7-777F-5765F658E7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9EF8-78D5-22CF-B1E9-DD8AFC8CA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1388A-9EA2-58B7-0DB5-3B687CA4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F1D3-C69F-4FC5-B3D6-5B98ED3DAC5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F6925-1F64-CB2E-21C1-FD970ACD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2B0D3-D45B-2F66-6D7A-2E0F2EA5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55FB-59D2-4D4A-B592-8972F3A93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59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B47D3-37B3-D606-A72F-101A2E5DC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AC753-B445-25D5-705A-AFD901488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91AED-8332-38B7-B303-DD174E9CF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25F1D3-C69F-4FC5-B3D6-5B98ED3DAC5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A14B6-3B71-4B3C-7123-27A91DBFB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4EF84-AD31-C281-6EFD-A1D304450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6D55FB-59D2-4D4A-B592-8972F3A93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32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customXml" Target="../ink/ink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C92892-7BF6-F56B-6507-DC66323F7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0"/>
            <a:ext cx="10448925" cy="58578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75FB97-C7A4-2D05-9078-EF98EB921DAB}"/>
              </a:ext>
            </a:extLst>
          </p:cNvPr>
          <p:cNvSpPr txBox="1"/>
          <p:nvPr/>
        </p:nvSpPr>
        <p:spPr>
          <a:xfrm>
            <a:off x="561975" y="5991225"/>
            <a:ext cx="1044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Weak character and strong character sat at a table each with papers in front before and interview. Weak character is hunched over and strong character is sitting confidently</a:t>
            </a:r>
          </a:p>
        </p:txBody>
      </p:sp>
    </p:spTree>
    <p:extLst>
      <p:ext uri="{BB962C8B-B14F-4D97-AF65-F5344CB8AC3E}">
        <p14:creationId xmlns:p14="http://schemas.microsoft.com/office/powerpoint/2010/main" val="297226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11C6E-6184-CA6D-8700-B8FECA238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6B7CB7-4DE2-5A92-8A70-A476E2915BEC}"/>
              </a:ext>
            </a:extLst>
          </p:cNvPr>
          <p:cNvSpPr txBox="1"/>
          <p:nvPr/>
        </p:nvSpPr>
        <p:spPr>
          <a:xfrm>
            <a:off x="561975" y="5991225"/>
            <a:ext cx="1044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strong character is angry because of what it says on the paper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BE68EB-20F6-2243-440A-E265DD73D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61717"/>
            <a:ext cx="10454034" cy="582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6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A7039-F70D-8226-22FF-3FF1E9B20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AA1CFF-1687-A6CE-D206-75CB4A2435B6}"/>
              </a:ext>
            </a:extLst>
          </p:cNvPr>
          <p:cNvSpPr txBox="1"/>
          <p:nvPr/>
        </p:nvSpPr>
        <p:spPr>
          <a:xfrm>
            <a:off x="561975" y="5991225"/>
            <a:ext cx="1044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strong character tosses the paper away out of frustration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2CC61F-C12E-2DF4-38FD-BA02CFD7E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6" y="132043"/>
            <a:ext cx="10448924" cy="584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3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B0881-FF3C-AE6D-C593-8922A1626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5EC8FB-AE51-FADC-A047-DAC29FB2DB67}"/>
              </a:ext>
            </a:extLst>
          </p:cNvPr>
          <p:cNvSpPr txBox="1"/>
          <p:nvPr/>
        </p:nvSpPr>
        <p:spPr>
          <a:xfrm>
            <a:off x="561975" y="5991225"/>
            <a:ext cx="1044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Strong character starts to go through their papers again, but with a high angle to show their increasing weakness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B3D91-9A6C-AE49-3597-86EE1A698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04421"/>
            <a:ext cx="10424496" cy="58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8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55E7D-D771-8B37-FC2A-D96F9E6BF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EC1442-5C1B-3F9D-433B-A44E6E98C4B6}"/>
              </a:ext>
            </a:extLst>
          </p:cNvPr>
          <p:cNvSpPr txBox="1"/>
          <p:nvPr/>
        </p:nvSpPr>
        <p:spPr>
          <a:xfrm>
            <a:off x="561975" y="5991225"/>
            <a:ext cx="1044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roles have now switched and the weak character who is now the strong character stands up and picks up another sheet of paper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2826C-17F9-D04D-6D58-90FA78D06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06" y="0"/>
            <a:ext cx="10269143" cy="573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6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DA7BD-B288-80AD-EA7E-83B3B038D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A6822F-75CE-9F9E-8C18-96837EC308C7}"/>
              </a:ext>
            </a:extLst>
          </p:cNvPr>
          <p:cNvSpPr txBox="1"/>
          <p:nvPr/>
        </p:nvSpPr>
        <p:spPr>
          <a:xfrm>
            <a:off x="561975" y="5991225"/>
            <a:ext cx="1044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pov</a:t>
            </a:r>
            <a:r>
              <a:rPr lang="en-GB" dirty="0"/>
              <a:t> of the new strong character handing the new weak character a sheet of paper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DFE2D-8747-7FE3-CCBC-4D373C6CA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20" y="69282"/>
            <a:ext cx="10657280" cy="59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03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0F9C3-55CE-A814-0EF9-43E3979B2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99E0B9-6950-0C63-705E-B07EDE8C06C8}"/>
              </a:ext>
            </a:extLst>
          </p:cNvPr>
          <p:cNvSpPr txBox="1"/>
          <p:nvPr/>
        </p:nvSpPr>
        <p:spPr>
          <a:xfrm>
            <a:off x="561975" y="5991225"/>
            <a:ext cx="1044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new weak character reads it sadly while hunched over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37021-A596-86B5-AB6F-28C9E9D6A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28231"/>
            <a:ext cx="10353675" cy="57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53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D2ABA-C2DF-ABE0-1814-97DDD99B7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B8585D-3F21-77A0-31C4-370C186E6F38}"/>
              </a:ext>
            </a:extLst>
          </p:cNvPr>
          <p:cNvSpPr txBox="1"/>
          <p:nvPr/>
        </p:nvSpPr>
        <p:spPr>
          <a:xfrm>
            <a:off x="561975" y="5991225"/>
            <a:ext cx="1044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new strong character has walked off and is now greeting the interviewer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4FDC3-2C4A-6723-3941-1CA9F75D7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161925"/>
            <a:ext cx="1049274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96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5CC78-D896-1C43-883A-ABAF06087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D5D873-68B9-58D1-8ED9-A61738BD9E94}"/>
              </a:ext>
            </a:extLst>
          </p:cNvPr>
          <p:cNvSpPr txBox="1"/>
          <p:nvPr/>
        </p:nvSpPr>
        <p:spPr>
          <a:xfrm>
            <a:off x="561975" y="5991225"/>
            <a:ext cx="1044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Overhead shot showing the new weak character isolated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99E0A-18DD-E973-E6A7-B6C41F852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97" y="118704"/>
            <a:ext cx="10368603" cy="58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91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16342-68C7-5043-1ACB-C6C60EB7A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1122568-06C3-C284-2C13-479E5BB9759B}"/>
              </a:ext>
            </a:extLst>
          </p:cNvPr>
          <p:cNvSpPr txBox="1"/>
          <p:nvPr/>
        </p:nvSpPr>
        <p:spPr>
          <a:xfrm>
            <a:off x="561975" y="5991225"/>
            <a:ext cx="1044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 weak character gets up out of their chair angrily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F407E-A5A6-1830-DD55-DF0D23330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69142"/>
            <a:ext cx="10677525" cy="59220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D13D881-BCA6-9208-14EE-E7EC2B299306}"/>
                  </a:ext>
                </a:extLst>
              </p14:cNvPr>
              <p14:cNvContentPartPr/>
              <p14:nvPr/>
            </p14:nvContentPartPr>
            <p14:xfrm>
              <a:off x="5047800" y="1237965"/>
              <a:ext cx="258480" cy="516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D13D881-BCA6-9208-14EE-E7EC2B2993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4800" y="1174965"/>
                <a:ext cx="384120" cy="64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3258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5897E-60CD-F2D7-B4EB-BC3066663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21180B-0124-B730-598C-D8A8671EC3BA}"/>
              </a:ext>
            </a:extLst>
          </p:cNvPr>
          <p:cNvSpPr txBox="1"/>
          <p:nvPr/>
        </p:nvSpPr>
        <p:spPr>
          <a:xfrm>
            <a:off x="561975" y="5991225"/>
            <a:ext cx="1044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 weak character throws their chair in a fit of rage and stomps their foot as the new strong character is greeting the interviewer in the 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77715-4A9E-AA26-EE55-AF580CDC2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904"/>
            <a:ext cx="10906125" cy="59623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48E007-78D6-BE95-6C51-069616AD61EA}"/>
                  </a:ext>
                </a:extLst>
              </p14:cNvPr>
              <p14:cNvContentPartPr/>
              <p14:nvPr/>
            </p14:nvContentPartPr>
            <p14:xfrm>
              <a:off x="3579720" y="818925"/>
              <a:ext cx="109080" cy="221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48E007-78D6-BE95-6C51-069616AD61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7080" y="755925"/>
                <a:ext cx="2347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3BFD4D7-FBDD-D16B-45C1-F95F83F934AC}"/>
                  </a:ext>
                </a:extLst>
              </p14:cNvPr>
              <p14:cNvContentPartPr/>
              <p14:nvPr/>
            </p14:nvContentPartPr>
            <p14:xfrm>
              <a:off x="2581080" y="1076325"/>
              <a:ext cx="11520" cy="19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3BFD4D7-FBDD-D16B-45C1-F95F83F934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8440" y="1013325"/>
                <a:ext cx="1371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807B04-A048-A238-22BD-B9AE736852B4}"/>
                  </a:ext>
                </a:extLst>
              </p14:cNvPr>
              <p14:cNvContentPartPr/>
              <p14:nvPr/>
            </p14:nvContentPartPr>
            <p14:xfrm>
              <a:off x="1818960" y="1076325"/>
              <a:ext cx="29160" cy="47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807B04-A048-A238-22BD-B9AE736852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56320" y="1013325"/>
                <a:ext cx="154800" cy="1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78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E4F31-1FAD-CE27-9329-741327780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439210-727A-13AD-FD98-E866EA28B52B}"/>
              </a:ext>
            </a:extLst>
          </p:cNvPr>
          <p:cNvSpPr txBox="1"/>
          <p:nvPr/>
        </p:nvSpPr>
        <p:spPr>
          <a:xfrm>
            <a:off x="561975" y="5991225"/>
            <a:ext cx="1044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Weak character high angle shot of them rubbing their arm anxiously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57808-43AA-FAA6-3B5A-932E27129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3" y="135831"/>
            <a:ext cx="10962637" cy="57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9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F216E-BEEF-6C32-6893-628AD25EA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257A25-8715-F32A-7530-125FBDCDD1F9}"/>
              </a:ext>
            </a:extLst>
          </p:cNvPr>
          <p:cNvSpPr txBox="1"/>
          <p:nvPr/>
        </p:nvSpPr>
        <p:spPr>
          <a:xfrm>
            <a:off x="561975" y="5991225"/>
            <a:ext cx="1044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Strong character low angle shot of them sitting confidently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736FF-FCFC-200E-4200-D44AA5F7D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8" y="152401"/>
            <a:ext cx="10451919" cy="583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9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D226D-C31B-28E8-1FF7-91FC31032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254879-092D-5F14-775C-A7C6C3D3C380}"/>
              </a:ext>
            </a:extLst>
          </p:cNvPr>
          <p:cNvSpPr txBox="1"/>
          <p:nvPr/>
        </p:nvSpPr>
        <p:spPr>
          <a:xfrm>
            <a:off x="561975" y="5991225"/>
            <a:ext cx="1044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Overhead shot of strong character going through the papers in front of them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94C77-A02F-9128-6D14-9ECD3D03F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6" y="230176"/>
            <a:ext cx="10639424" cy="57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4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83AA3-BE96-FC6D-51B2-C88285B98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95A9C3-6E6E-DDBC-BC42-C8FF800A06B3}"/>
              </a:ext>
            </a:extLst>
          </p:cNvPr>
          <p:cNvSpPr txBox="1"/>
          <p:nvPr/>
        </p:nvSpPr>
        <p:spPr>
          <a:xfrm>
            <a:off x="561975" y="5991225"/>
            <a:ext cx="1044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Strong character handing the weak character a sheet of paper to read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6C3EEC-5314-8824-D103-A15249026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23" y="154406"/>
            <a:ext cx="10548302" cy="586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3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04D80-52BC-9EE4-EC07-DB4BB7945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A677DB-E943-016D-9F7E-04B5A0B56A07}"/>
              </a:ext>
            </a:extLst>
          </p:cNvPr>
          <p:cNvSpPr txBox="1"/>
          <p:nvPr/>
        </p:nvSpPr>
        <p:spPr>
          <a:xfrm>
            <a:off x="561975" y="5991225"/>
            <a:ext cx="1044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Weak character looks shocked because of what is on the paper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C420E4-1BF5-B386-679F-6B06E5CEA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22610"/>
            <a:ext cx="10810875" cy="58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1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A1BD1-1743-CF91-9303-8535277E2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06FF3D-C2D5-AB22-65C4-56CF23692E32}"/>
              </a:ext>
            </a:extLst>
          </p:cNvPr>
          <p:cNvSpPr txBox="1"/>
          <p:nvPr/>
        </p:nvSpPr>
        <p:spPr>
          <a:xfrm>
            <a:off x="561975" y="5991225"/>
            <a:ext cx="1044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Weak character is sad and unconfident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5666E-5C6F-E9C1-3E8D-B4F11FCFA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50911"/>
            <a:ext cx="10515600" cy="58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4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1329D-AF31-EE62-2E17-1AE5D65AD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B188B6-8B6B-CA92-A781-AC69DA6B01F5}"/>
              </a:ext>
            </a:extLst>
          </p:cNvPr>
          <p:cNvSpPr txBox="1"/>
          <p:nvPr/>
        </p:nvSpPr>
        <p:spPr>
          <a:xfrm>
            <a:off x="521037" y="5991225"/>
            <a:ext cx="1044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Weak character starts going through their papers in front of them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6605E-7EF1-5B4D-7CE6-F53684C99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37" y="1"/>
            <a:ext cx="10699412" cy="599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6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41B78-C45E-4A69-FB75-BD7B5F21E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BE61D6-8E95-816B-12AF-29B018D30236}"/>
              </a:ext>
            </a:extLst>
          </p:cNvPr>
          <p:cNvSpPr txBox="1"/>
          <p:nvPr/>
        </p:nvSpPr>
        <p:spPr>
          <a:xfrm>
            <a:off x="561975" y="5991225"/>
            <a:ext cx="1044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Weak character hands the strong character a sheet of paper to read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3E5EC-60FC-5DCC-A35C-8ADF5A29A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41" y="135809"/>
            <a:ext cx="10448924" cy="58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68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264</Words>
  <Application>Microsoft Office PowerPoint</Application>
  <PresentationFormat>Widescreen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S50113232 (Lily Decker)</dc:creator>
  <cp:lastModifiedBy>S50113232 (Lily Decker)</cp:lastModifiedBy>
  <cp:revision>1</cp:revision>
  <dcterms:created xsi:type="dcterms:W3CDTF">2025-11-04T09:55:37Z</dcterms:created>
  <dcterms:modified xsi:type="dcterms:W3CDTF">2025-11-04T10:29:36Z</dcterms:modified>
</cp:coreProperties>
</file>