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81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06F661-ECFB-4F99-BA19-70EEC94466E2}" v="55" dt="2025-11-21T17:05:24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AA6D-486C-FE06-F140-D91795D38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57AB2-F0FF-9F0D-C13C-127C23137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BDE87-46A1-1577-07E9-A564C39AB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63745-1377-A773-EFB5-EE49E96B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66E4C-59BD-0891-1329-7D82D0E6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497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2EED-D6C5-5DE7-16FD-1366B4020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A7FF3-F7DF-5E4E-BAC3-5B74DEE57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BCFCC-BF1D-400C-C310-8378F717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126DC-C421-C14B-20B2-AA8BF019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A4BCB-CD37-7301-6327-EA1C4714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324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57C95B-445E-A088-AC11-92A1347FA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5A293-99EF-44A8-FF83-0D10C992F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5E82E-1FFC-8730-519D-DA733153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C067E-B027-E2B2-459C-8A14C297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8A601-A632-A36A-0EF1-E538EF19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33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A934-7D22-D63C-00F8-A28D5080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BDC8-D710-7AE0-4533-98F4E9140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89A61-9B8B-6616-D92C-A30A5980F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97453-EA85-C7B2-A5E7-F8C69377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05949-4359-012C-505C-529F7A24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23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2ADD-ED2A-3E6D-E26E-A4FF92AD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894B8-95F0-C9E8-1AC8-BC575E37C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2B684-0E46-EEA1-1666-3E0EA5D8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F9CEB-A89E-0D9D-D846-FB9E1116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2DFF5-1AE7-B481-1E7E-DA0BC0BC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94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49B39-E7B1-1A27-6307-281BF951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4DCB8-B603-309C-A57E-E1F86EF9E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2F37B-3A39-BAC9-ECE9-8ABBDF2CB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1A525-A34E-CD19-7788-EC68A859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B888D-05D1-9631-82EC-79008F0C5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08548-ECA2-7B1E-B957-CE59525F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65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1640-F75B-3904-EF06-9364B8E49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E633A-9CA1-54AF-B9EF-6DF3A404E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893E3-8872-0EFF-527E-3DBD02C0C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D8D86C-F5EE-1D75-A268-846FDB852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666FD-6B7A-26DE-CE2C-AAFCE6D44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3B530E-7B78-AE9A-A83E-A89419DD0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3C06E5-8581-3272-D05F-59E6E4DF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F3B7A-5DE1-2D3F-026F-9655BC69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41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375F-4BFC-A0C2-9404-CF801AFD7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C82D36-E8F5-8637-EE18-DE4D334A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1CAF5-4DE6-74AC-AF98-94E4E55E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1E2F9-30AD-1BFF-628A-CE9A6011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41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0E9762-5CAA-5147-C2BD-42B08E90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A82DC-DCF7-B82E-B1B8-243C9D69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94700-B932-9AD6-D60E-9EF51DABF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88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C360D-E762-7B59-5686-82354634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28AC7-DF8F-D365-CE20-FD713426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C5330-424F-01C6-9C10-359BB6956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FFC5A-19F4-3897-A937-631A6DEB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85921-6930-9CE1-D960-9C7A79B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A9DDB-D1D2-9DDA-1428-B10F83AA1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59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12FC-0CB1-8544-7F1F-8A6E4CFF3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D3B8A1-ECC1-FD69-D95E-A6B84279C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D0D2D-3C90-739F-D41D-05F2EE8C7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48B48-0DF3-F068-A59A-CB9DD2BF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22E47-E1AB-E747-67E7-00941109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61F30-61D6-1293-2733-1CE26D17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06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25D8FD-ABA4-B563-AEE1-FD4DD6D9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4E332-C060-5FCE-1FB6-3062D11D2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79ED2-6217-4183-F3A6-D21DE76E7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4AEC55-6296-468E-A3F2-616216B6EE6D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4C99-3346-0EA9-1ABE-4B4C4D286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CB57B-6528-052C-10E2-8729061B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B95AE6-DF6B-4E36-BBC6-CF1280502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23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3C6D28-D3CB-85E8-03B1-B16C54EA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25" y="-2675"/>
            <a:ext cx="4429125" cy="686379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C6CD14-807A-F577-143C-5DC8944C1F02}"/>
              </a:ext>
            </a:extLst>
          </p:cNvPr>
          <p:cNvCxnSpPr>
            <a:cxnSpLocks/>
          </p:cNvCxnSpPr>
          <p:nvPr/>
        </p:nvCxnSpPr>
        <p:spPr>
          <a:xfrm flipH="1">
            <a:off x="8503920" y="1170432"/>
            <a:ext cx="2112264" cy="941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14E1F0-D58E-61FA-4772-38001BDFF7E7}"/>
              </a:ext>
            </a:extLst>
          </p:cNvPr>
          <p:cNvCxnSpPr>
            <a:cxnSpLocks/>
          </p:cNvCxnSpPr>
          <p:nvPr/>
        </p:nvCxnSpPr>
        <p:spPr>
          <a:xfrm flipH="1">
            <a:off x="8503920" y="2487168"/>
            <a:ext cx="2112264" cy="941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639F02-5144-D717-A853-64CCF5885A47}"/>
              </a:ext>
            </a:extLst>
          </p:cNvPr>
          <p:cNvCxnSpPr>
            <a:cxnSpLocks/>
          </p:cNvCxnSpPr>
          <p:nvPr/>
        </p:nvCxnSpPr>
        <p:spPr>
          <a:xfrm flipV="1">
            <a:off x="1936955" y="932688"/>
            <a:ext cx="1855900" cy="7486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D1C6263-2EDB-9E3F-C625-7046AC73F513}"/>
              </a:ext>
            </a:extLst>
          </p:cNvPr>
          <p:cNvSpPr txBox="1"/>
          <p:nvPr/>
        </p:nvSpPr>
        <p:spPr>
          <a:xfrm>
            <a:off x="10630281" y="781812"/>
            <a:ext cx="123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Birds chirping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2B3904-C46D-529D-E311-844C2924D14B}"/>
              </a:ext>
            </a:extLst>
          </p:cNvPr>
          <p:cNvSpPr txBox="1"/>
          <p:nvPr/>
        </p:nvSpPr>
        <p:spPr>
          <a:xfrm>
            <a:off x="10735056" y="1975259"/>
            <a:ext cx="123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Children laughing and playing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214E30-E549-0B27-D643-4E117173AC98}"/>
              </a:ext>
            </a:extLst>
          </p:cNvPr>
          <p:cNvSpPr txBox="1"/>
          <p:nvPr/>
        </p:nvSpPr>
        <p:spPr>
          <a:xfrm>
            <a:off x="583643" y="1512099"/>
            <a:ext cx="123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People talking and traffic noise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12394-ADDC-A760-EC12-1233E6DD1A9B}"/>
              </a:ext>
            </a:extLst>
          </p:cNvPr>
          <p:cNvSpPr txBox="1"/>
          <p:nvPr/>
        </p:nvSpPr>
        <p:spPr>
          <a:xfrm>
            <a:off x="8608291" y="151225"/>
            <a:ext cx="325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Light, happy music and vibe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436C19-BA44-5ED6-FE49-FFCE4D1538DB}"/>
              </a:ext>
            </a:extLst>
          </p:cNvPr>
          <p:cNvCxnSpPr>
            <a:cxnSpLocks/>
          </p:cNvCxnSpPr>
          <p:nvPr/>
        </p:nvCxnSpPr>
        <p:spPr>
          <a:xfrm>
            <a:off x="1936955" y="385157"/>
            <a:ext cx="19263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4F424B-A1FB-30C9-A191-E98D3956D15F}"/>
              </a:ext>
            </a:extLst>
          </p:cNvPr>
          <p:cNvSpPr txBox="1"/>
          <p:nvPr/>
        </p:nvSpPr>
        <p:spPr>
          <a:xfrm>
            <a:off x="944499" y="200491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narrator</a:t>
            </a:r>
          </a:p>
        </p:txBody>
      </p:sp>
    </p:spTree>
    <p:extLst>
      <p:ext uri="{BB962C8B-B14F-4D97-AF65-F5344CB8AC3E}">
        <p14:creationId xmlns:p14="http://schemas.microsoft.com/office/powerpoint/2010/main" val="1630012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6A7A0-6655-80A3-742B-CDB2D658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D7BAD-F701-ED35-C479-B6BE9B10A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952" y="0"/>
            <a:ext cx="452609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44A95E-581D-DBFF-7971-3E6DAF2A1039}"/>
              </a:ext>
            </a:extLst>
          </p:cNvPr>
          <p:cNvSpPr txBox="1"/>
          <p:nvPr/>
        </p:nvSpPr>
        <p:spPr>
          <a:xfrm>
            <a:off x="989964" y="2573294"/>
            <a:ext cx="165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Thunder noises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13F89A-CEA8-A82E-02A3-6B0E2E6C2965}"/>
              </a:ext>
            </a:extLst>
          </p:cNvPr>
          <p:cNvCxnSpPr>
            <a:cxnSpLocks/>
          </p:cNvCxnSpPr>
          <p:nvPr/>
        </p:nvCxnSpPr>
        <p:spPr>
          <a:xfrm>
            <a:off x="1907458" y="2896460"/>
            <a:ext cx="177789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CD16DE6-CD14-C53B-2FC4-6BC741471C4A}"/>
              </a:ext>
            </a:extLst>
          </p:cNvPr>
          <p:cNvCxnSpPr>
            <a:cxnSpLocks/>
          </p:cNvCxnSpPr>
          <p:nvPr/>
        </p:nvCxnSpPr>
        <p:spPr>
          <a:xfrm flipH="1">
            <a:off x="8506648" y="4493342"/>
            <a:ext cx="1384720" cy="575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6F9E8C1-12C3-CD51-33FE-BA11C8E0FFF2}"/>
              </a:ext>
            </a:extLst>
          </p:cNvPr>
          <p:cNvSpPr txBox="1"/>
          <p:nvPr/>
        </p:nvSpPr>
        <p:spPr>
          <a:xfrm>
            <a:off x="9891368" y="4200533"/>
            <a:ext cx="165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Yelping noise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27922-487F-C7D8-7A10-F81EB2E4FB81}"/>
              </a:ext>
            </a:extLst>
          </p:cNvPr>
          <p:cNvSpPr txBox="1"/>
          <p:nvPr/>
        </p:nvSpPr>
        <p:spPr>
          <a:xfrm>
            <a:off x="1173590" y="-3155"/>
            <a:ext cx="16184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Intense scary music starts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646BC-BB5A-1B7E-FCDA-E6DE81CB80EE}"/>
              </a:ext>
            </a:extLst>
          </p:cNvPr>
          <p:cNvSpPr txBox="1"/>
          <p:nvPr/>
        </p:nvSpPr>
        <p:spPr>
          <a:xfrm>
            <a:off x="10038968" y="5558246"/>
            <a:ext cx="16184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Shuffling of fighting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49E46B-42F2-1ADB-BE00-E11FB8AB48E2}"/>
              </a:ext>
            </a:extLst>
          </p:cNvPr>
          <p:cNvCxnSpPr>
            <a:cxnSpLocks/>
          </p:cNvCxnSpPr>
          <p:nvPr/>
        </p:nvCxnSpPr>
        <p:spPr>
          <a:xfrm flipH="1">
            <a:off x="8517774" y="5881412"/>
            <a:ext cx="1362468" cy="182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535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189EE-F6FC-7772-9FBD-04E3DA655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AD51F-1828-DB69-7883-1432A425F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845" y="0"/>
            <a:ext cx="4372310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9035347-626F-3E14-E86B-EBE5228EF801}"/>
              </a:ext>
            </a:extLst>
          </p:cNvPr>
          <p:cNvCxnSpPr>
            <a:cxnSpLocks/>
          </p:cNvCxnSpPr>
          <p:nvPr/>
        </p:nvCxnSpPr>
        <p:spPr>
          <a:xfrm>
            <a:off x="1998749" y="2475836"/>
            <a:ext cx="19110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0A7D75-4E74-D30A-B4A1-88EEEA7EE494}"/>
              </a:ext>
            </a:extLst>
          </p:cNvPr>
          <p:cNvSpPr txBox="1"/>
          <p:nvPr/>
        </p:nvSpPr>
        <p:spPr>
          <a:xfrm>
            <a:off x="1024108" y="4601554"/>
            <a:ext cx="165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Jeff growling 3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D837BE-AC61-BF22-B1BF-5AF99C12BC3E}"/>
              </a:ext>
            </a:extLst>
          </p:cNvPr>
          <p:cNvCxnSpPr>
            <a:cxnSpLocks/>
          </p:cNvCxnSpPr>
          <p:nvPr/>
        </p:nvCxnSpPr>
        <p:spPr>
          <a:xfrm>
            <a:off x="2548128" y="4786220"/>
            <a:ext cx="19110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1E8468F-AD5B-093E-EB1B-1588C6B05AF6}"/>
              </a:ext>
            </a:extLst>
          </p:cNvPr>
          <p:cNvSpPr txBox="1"/>
          <p:nvPr/>
        </p:nvSpPr>
        <p:spPr>
          <a:xfrm>
            <a:off x="221742" y="2256446"/>
            <a:ext cx="2326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Jeff whimpering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738ACC9-E298-ADF0-5240-378F17341D79}"/>
              </a:ext>
            </a:extLst>
          </p:cNvPr>
          <p:cNvCxnSpPr>
            <a:cxnSpLocks/>
          </p:cNvCxnSpPr>
          <p:nvPr/>
        </p:nvCxnSpPr>
        <p:spPr>
          <a:xfrm>
            <a:off x="2418735" y="3539613"/>
            <a:ext cx="2625508" cy="691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B94AC-6D3A-5E0C-283C-B5EB711CD6EA}"/>
              </a:ext>
            </a:extLst>
          </p:cNvPr>
          <p:cNvSpPr txBox="1"/>
          <p:nvPr/>
        </p:nvSpPr>
        <p:spPr>
          <a:xfrm>
            <a:off x="1301519" y="3066506"/>
            <a:ext cx="165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Both snakes scream 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A7C87-77E6-E3B6-4F95-81D0E3B92C1D}"/>
              </a:ext>
            </a:extLst>
          </p:cNvPr>
          <p:cNvSpPr txBox="1"/>
          <p:nvPr/>
        </p:nvSpPr>
        <p:spPr>
          <a:xfrm>
            <a:off x="9940413" y="2746393"/>
            <a:ext cx="211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Glass smashes 1 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671D3A-0B6F-774C-290A-E695F14B9644}"/>
              </a:ext>
            </a:extLst>
          </p:cNvPr>
          <p:cNvCxnSpPr>
            <a:cxnSpLocks/>
          </p:cNvCxnSpPr>
          <p:nvPr/>
        </p:nvCxnSpPr>
        <p:spPr>
          <a:xfrm flipH="1">
            <a:off x="8383643" y="3066506"/>
            <a:ext cx="1556770" cy="323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9EDA18-5AFB-5D77-85D6-CAECD63D135C}"/>
              </a:ext>
            </a:extLst>
          </p:cNvPr>
          <p:cNvCxnSpPr>
            <a:cxnSpLocks/>
          </p:cNvCxnSpPr>
          <p:nvPr/>
        </p:nvCxnSpPr>
        <p:spPr>
          <a:xfrm flipH="1" flipV="1">
            <a:off x="8383643" y="592782"/>
            <a:ext cx="1765195" cy="449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329467-430A-28DD-0254-FB051D9C3168}"/>
              </a:ext>
            </a:extLst>
          </p:cNvPr>
          <p:cNvSpPr txBox="1"/>
          <p:nvPr/>
        </p:nvSpPr>
        <p:spPr>
          <a:xfrm>
            <a:off x="9388254" y="1074821"/>
            <a:ext cx="211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Shuffling of fighting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1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1530D-39E9-B973-9F10-B32F371ED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B797A-A473-EA01-B65B-4FC7A0F5A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25" y="0"/>
            <a:ext cx="4345750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80E704B-EAC5-8EC6-09A2-0CF1243DD636}"/>
              </a:ext>
            </a:extLst>
          </p:cNvPr>
          <p:cNvCxnSpPr>
            <a:cxnSpLocks/>
          </p:cNvCxnSpPr>
          <p:nvPr/>
        </p:nvCxnSpPr>
        <p:spPr>
          <a:xfrm>
            <a:off x="2182368" y="5737196"/>
            <a:ext cx="2316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042B3E8-E17B-6466-DFC3-153DF64189BA}"/>
              </a:ext>
            </a:extLst>
          </p:cNvPr>
          <p:cNvSpPr txBox="1"/>
          <p:nvPr/>
        </p:nvSpPr>
        <p:spPr>
          <a:xfrm>
            <a:off x="384048" y="5358387"/>
            <a:ext cx="1618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Wind noise or scary 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23646-3591-0834-491C-15D636619442}"/>
              </a:ext>
            </a:extLst>
          </p:cNvPr>
          <p:cNvSpPr txBox="1"/>
          <p:nvPr/>
        </p:nvSpPr>
        <p:spPr>
          <a:xfrm>
            <a:off x="1724433" y="3751760"/>
            <a:ext cx="161848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Music fades</a:t>
            </a:r>
          </a:p>
        </p:txBody>
      </p:sp>
    </p:spTree>
    <p:extLst>
      <p:ext uri="{BB962C8B-B14F-4D97-AF65-F5344CB8AC3E}">
        <p14:creationId xmlns:p14="http://schemas.microsoft.com/office/powerpoint/2010/main" val="3954981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2D474-178C-A441-E286-EBB3E9728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01CDF-4628-949E-5BAD-60EFCD4C0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896" y="0"/>
            <a:ext cx="434220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CF8E40-1F88-FBC1-2B00-301AEED7E4F8}"/>
              </a:ext>
            </a:extLst>
          </p:cNvPr>
          <p:cNvSpPr txBox="1"/>
          <p:nvPr/>
        </p:nvSpPr>
        <p:spPr>
          <a:xfrm>
            <a:off x="8854440" y="3692393"/>
            <a:ext cx="161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Wind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1A7F5-A8CA-9261-952B-0B2B5DB1DDA2}"/>
              </a:ext>
            </a:extLst>
          </p:cNvPr>
          <p:cNvSpPr txBox="1"/>
          <p:nvPr/>
        </p:nvSpPr>
        <p:spPr>
          <a:xfrm>
            <a:off x="10287000" y="6098122"/>
            <a:ext cx="161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Scary sound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6BA7F8-6F87-8BF2-96CD-315EF76F7D49}"/>
              </a:ext>
            </a:extLst>
          </p:cNvPr>
          <p:cNvCxnSpPr>
            <a:cxnSpLocks/>
          </p:cNvCxnSpPr>
          <p:nvPr/>
        </p:nvCxnSpPr>
        <p:spPr>
          <a:xfrm flipH="1">
            <a:off x="7114032" y="4025149"/>
            <a:ext cx="1740408" cy="582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21D66D-97B9-4D56-E9B7-4F9ACB772A58}"/>
              </a:ext>
            </a:extLst>
          </p:cNvPr>
          <p:cNvCxnSpPr>
            <a:cxnSpLocks/>
          </p:cNvCxnSpPr>
          <p:nvPr/>
        </p:nvCxnSpPr>
        <p:spPr>
          <a:xfrm flipH="1">
            <a:off x="8331111" y="6282788"/>
            <a:ext cx="19558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12A0893-1F45-BC32-1EEC-C1A72E8C75E4}"/>
              </a:ext>
            </a:extLst>
          </p:cNvPr>
          <p:cNvCxnSpPr>
            <a:cxnSpLocks/>
          </p:cNvCxnSpPr>
          <p:nvPr/>
        </p:nvCxnSpPr>
        <p:spPr>
          <a:xfrm flipH="1" flipV="1">
            <a:off x="8169815" y="2275413"/>
            <a:ext cx="1593517" cy="5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0744F35-9451-7CF1-7329-4F35647B14C6}"/>
              </a:ext>
            </a:extLst>
          </p:cNvPr>
          <p:cNvSpPr txBox="1"/>
          <p:nvPr/>
        </p:nvSpPr>
        <p:spPr>
          <a:xfrm>
            <a:off x="9754150" y="2094947"/>
            <a:ext cx="161848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"Huh?"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83DD4A-C9D5-2B2F-D4E3-B364F9112B0E}"/>
              </a:ext>
            </a:extLst>
          </p:cNvPr>
          <p:cNvCxnSpPr>
            <a:cxnSpLocks/>
          </p:cNvCxnSpPr>
          <p:nvPr/>
        </p:nvCxnSpPr>
        <p:spPr>
          <a:xfrm flipH="1" flipV="1">
            <a:off x="8335067" y="5222424"/>
            <a:ext cx="1593517" cy="5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4CD8DB-D38C-F71C-62D4-F2DC5F633443}"/>
              </a:ext>
            </a:extLst>
          </p:cNvPr>
          <p:cNvSpPr txBox="1"/>
          <p:nvPr/>
        </p:nvSpPr>
        <p:spPr>
          <a:xfrm>
            <a:off x="9919402" y="5041958"/>
            <a:ext cx="161848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"ahh!"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0F0F2A-0543-EFDF-2EFD-6401AECF7FB5}"/>
              </a:ext>
            </a:extLst>
          </p:cNvPr>
          <p:cNvCxnSpPr>
            <a:cxnSpLocks/>
          </p:cNvCxnSpPr>
          <p:nvPr/>
        </p:nvCxnSpPr>
        <p:spPr>
          <a:xfrm>
            <a:off x="2172511" y="2464279"/>
            <a:ext cx="1684421" cy="180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B8D7DAA-E008-0E12-0874-75C479EBD940}"/>
              </a:ext>
            </a:extLst>
          </p:cNvPr>
          <p:cNvSpPr txBox="1"/>
          <p:nvPr/>
        </p:nvSpPr>
        <p:spPr>
          <a:xfrm>
            <a:off x="1295303" y="1952247"/>
            <a:ext cx="16184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Grunting noise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B14A56-93E7-E618-368C-967F340EAC93}"/>
              </a:ext>
            </a:extLst>
          </p:cNvPr>
          <p:cNvCxnSpPr>
            <a:cxnSpLocks/>
          </p:cNvCxnSpPr>
          <p:nvPr/>
        </p:nvCxnSpPr>
        <p:spPr>
          <a:xfrm>
            <a:off x="2437849" y="791881"/>
            <a:ext cx="13181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B6B5B7-0DF2-028A-80FE-1483EBC30434}"/>
              </a:ext>
            </a:extLst>
          </p:cNvPr>
          <p:cNvSpPr txBox="1"/>
          <p:nvPr/>
        </p:nvSpPr>
        <p:spPr>
          <a:xfrm>
            <a:off x="1396233" y="402568"/>
            <a:ext cx="16184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Shuffling of fighting</a:t>
            </a:r>
          </a:p>
        </p:txBody>
      </p:sp>
    </p:spTree>
    <p:extLst>
      <p:ext uri="{BB962C8B-B14F-4D97-AF65-F5344CB8AC3E}">
        <p14:creationId xmlns:p14="http://schemas.microsoft.com/office/powerpoint/2010/main" val="2054131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AF6D3-AA92-014E-8B64-A58490D0C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C6ADCE-9BB2-0754-E620-A3EE12FEA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129" y="0"/>
            <a:ext cx="438374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3F95FA-60D2-BD38-724C-1E3E39C039B2}"/>
              </a:ext>
            </a:extLst>
          </p:cNvPr>
          <p:cNvSpPr txBox="1"/>
          <p:nvPr/>
        </p:nvSpPr>
        <p:spPr>
          <a:xfrm>
            <a:off x="1802535" y="3677309"/>
            <a:ext cx="161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Feet padding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1EDF86-7AF0-2FDD-4EE6-7A06264BDEDA}"/>
              </a:ext>
            </a:extLst>
          </p:cNvPr>
          <p:cNvCxnSpPr>
            <a:cxnSpLocks/>
          </p:cNvCxnSpPr>
          <p:nvPr/>
        </p:nvCxnSpPr>
        <p:spPr>
          <a:xfrm>
            <a:off x="3032759" y="3986784"/>
            <a:ext cx="1566673" cy="8412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F77483E-47F3-93EB-BD5B-9D2BE3BAE797}"/>
              </a:ext>
            </a:extLst>
          </p:cNvPr>
          <p:cNvCxnSpPr>
            <a:cxnSpLocks/>
          </p:cNvCxnSpPr>
          <p:nvPr/>
        </p:nvCxnSpPr>
        <p:spPr>
          <a:xfrm>
            <a:off x="3041940" y="3986784"/>
            <a:ext cx="3338544" cy="2502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F1E27E-6823-B1D8-EE6A-22C85CF75111}"/>
              </a:ext>
            </a:extLst>
          </p:cNvPr>
          <p:cNvCxnSpPr>
            <a:cxnSpLocks/>
          </p:cNvCxnSpPr>
          <p:nvPr/>
        </p:nvCxnSpPr>
        <p:spPr>
          <a:xfrm>
            <a:off x="3032759" y="3986784"/>
            <a:ext cx="1566673" cy="21945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A9363B-CF55-B0AA-AE1E-B28BCEDA0334}"/>
              </a:ext>
            </a:extLst>
          </p:cNvPr>
          <p:cNvCxnSpPr>
            <a:cxnSpLocks/>
          </p:cNvCxnSpPr>
          <p:nvPr/>
        </p:nvCxnSpPr>
        <p:spPr>
          <a:xfrm flipH="1">
            <a:off x="5884724" y="2683121"/>
            <a:ext cx="3014515" cy="1235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FB95ED-FF7C-FE5F-3112-3AEE32D78FDC}"/>
              </a:ext>
            </a:extLst>
          </p:cNvPr>
          <p:cNvCxnSpPr>
            <a:cxnSpLocks/>
          </p:cNvCxnSpPr>
          <p:nvPr/>
        </p:nvCxnSpPr>
        <p:spPr>
          <a:xfrm flipH="1">
            <a:off x="7619889" y="2664761"/>
            <a:ext cx="1279352" cy="15573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2A4EDA-50F1-4CA0-825E-ED980C52AA20}"/>
              </a:ext>
            </a:extLst>
          </p:cNvPr>
          <p:cNvCxnSpPr>
            <a:cxnSpLocks/>
          </p:cNvCxnSpPr>
          <p:nvPr/>
        </p:nvCxnSpPr>
        <p:spPr>
          <a:xfrm flipH="1">
            <a:off x="5866371" y="2683121"/>
            <a:ext cx="3042050" cy="2727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C8EFCE-9219-768F-7E8F-4D7ABFA61C31}"/>
              </a:ext>
            </a:extLst>
          </p:cNvPr>
          <p:cNvSpPr txBox="1"/>
          <p:nvPr/>
        </p:nvSpPr>
        <p:spPr>
          <a:xfrm>
            <a:off x="8909413" y="2268809"/>
            <a:ext cx="161848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"Hm?"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B2296B-0089-3B1A-B84C-83BE7FAD2738}"/>
              </a:ext>
            </a:extLst>
          </p:cNvPr>
          <p:cNvCxnSpPr>
            <a:cxnSpLocks/>
          </p:cNvCxnSpPr>
          <p:nvPr/>
        </p:nvCxnSpPr>
        <p:spPr>
          <a:xfrm>
            <a:off x="2140611" y="1683860"/>
            <a:ext cx="1521965" cy="3095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8C6D41-32A6-D9DD-BBB2-37FDAF99F7D1}"/>
              </a:ext>
            </a:extLst>
          </p:cNvPr>
          <p:cNvSpPr txBox="1"/>
          <p:nvPr/>
        </p:nvSpPr>
        <p:spPr>
          <a:xfrm>
            <a:off x="900273" y="793063"/>
            <a:ext cx="1618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Hiss before “you’re in trouble now dummy”</a:t>
            </a:r>
          </a:p>
        </p:txBody>
      </p:sp>
    </p:spTree>
    <p:extLst>
      <p:ext uri="{BB962C8B-B14F-4D97-AF65-F5344CB8AC3E}">
        <p14:creationId xmlns:p14="http://schemas.microsoft.com/office/powerpoint/2010/main" val="426211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21C04-419C-6CB3-BD91-8FD6B242A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07011-9014-EADA-7B32-8DB6FB986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317" y="0"/>
            <a:ext cx="4451366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E9E1E0B-D1E7-24B3-AB89-28F25FEA04D4}"/>
              </a:ext>
            </a:extLst>
          </p:cNvPr>
          <p:cNvCxnSpPr>
            <a:cxnSpLocks/>
          </p:cNvCxnSpPr>
          <p:nvPr/>
        </p:nvCxnSpPr>
        <p:spPr>
          <a:xfrm flipH="1">
            <a:off x="8553233" y="3028349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6ED8187-4283-C4B8-E8F3-E05A682FE622}"/>
              </a:ext>
            </a:extLst>
          </p:cNvPr>
          <p:cNvSpPr txBox="1"/>
          <p:nvPr/>
        </p:nvSpPr>
        <p:spPr>
          <a:xfrm>
            <a:off x="10628671" y="2841523"/>
            <a:ext cx="144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Loud wind noise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D29B3E5-3C99-BEC9-C473-8595020E0253}"/>
              </a:ext>
            </a:extLst>
          </p:cNvPr>
          <p:cNvCxnSpPr>
            <a:cxnSpLocks/>
          </p:cNvCxnSpPr>
          <p:nvPr/>
        </p:nvCxnSpPr>
        <p:spPr>
          <a:xfrm flipH="1">
            <a:off x="8553233" y="5864956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ABEAC30-DFA3-1E0C-FCF5-91C250879AD6}"/>
              </a:ext>
            </a:extLst>
          </p:cNvPr>
          <p:cNvSpPr txBox="1"/>
          <p:nvPr/>
        </p:nvSpPr>
        <p:spPr>
          <a:xfrm>
            <a:off x="10628671" y="5680290"/>
            <a:ext cx="144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Scary sound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2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A9B35-C59B-80A3-7F09-54048F68A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E1292-35E5-19FF-BCE8-B76897E11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890" y="0"/>
            <a:ext cx="4404220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F262BCA-AD3A-7231-D51F-AFF4BC4934EF}"/>
              </a:ext>
            </a:extLst>
          </p:cNvPr>
          <p:cNvCxnSpPr>
            <a:cxnSpLocks/>
          </p:cNvCxnSpPr>
          <p:nvPr/>
        </p:nvCxnSpPr>
        <p:spPr>
          <a:xfrm>
            <a:off x="2281084" y="2821872"/>
            <a:ext cx="13855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18CBE9F-112D-E5FB-069F-99AE0DD4BE98}"/>
              </a:ext>
            </a:extLst>
          </p:cNvPr>
          <p:cNvSpPr txBox="1"/>
          <p:nvPr/>
        </p:nvSpPr>
        <p:spPr>
          <a:xfrm>
            <a:off x="906452" y="4156290"/>
            <a:ext cx="144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Gust of wind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D1F051-C25A-0DE0-DC3D-505D8E856459}"/>
              </a:ext>
            </a:extLst>
          </p:cNvPr>
          <p:cNvCxnSpPr>
            <a:cxnSpLocks/>
          </p:cNvCxnSpPr>
          <p:nvPr/>
        </p:nvCxnSpPr>
        <p:spPr>
          <a:xfrm>
            <a:off x="2403987" y="4340956"/>
            <a:ext cx="13855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4E672C-717E-3A5E-8E00-3DB9F0B98F74}"/>
              </a:ext>
            </a:extLst>
          </p:cNvPr>
          <p:cNvSpPr txBox="1"/>
          <p:nvPr/>
        </p:nvSpPr>
        <p:spPr>
          <a:xfrm>
            <a:off x="1331124" y="2427252"/>
            <a:ext cx="144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running noise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4419FA-FD54-088D-879C-3A9F1E83A588}"/>
              </a:ext>
            </a:extLst>
          </p:cNvPr>
          <p:cNvCxnSpPr>
            <a:cxnSpLocks/>
          </p:cNvCxnSpPr>
          <p:nvPr/>
        </p:nvCxnSpPr>
        <p:spPr>
          <a:xfrm flipH="1">
            <a:off x="6103046" y="3771751"/>
            <a:ext cx="1818555" cy="100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6B044C-43DB-DE87-9E31-47800CC09F42}"/>
              </a:ext>
            </a:extLst>
          </p:cNvPr>
          <p:cNvSpPr txBox="1"/>
          <p:nvPr/>
        </p:nvSpPr>
        <p:spPr>
          <a:xfrm>
            <a:off x="7920524" y="3550362"/>
            <a:ext cx="144534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"</a:t>
            </a:r>
            <a:r>
              <a:rPr lang="en-GB" dirty="0" err="1"/>
              <a:t>Aghhh</a:t>
            </a:r>
            <a:r>
              <a:rPr lang="en-GB" dirty="0"/>
              <a:t>!!"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90B122-7FD5-2132-C625-2804F2F014D8}"/>
              </a:ext>
            </a:extLst>
          </p:cNvPr>
          <p:cNvCxnSpPr>
            <a:cxnSpLocks/>
          </p:cNvCxnSpPr>
          <p:nvPr/>
        </p:nvCxnSpPr>
        <p:spPr>
          <a:xfrm flipH="1">
            <a:off x="8159527" y="4386859"/>
            <a:ext cx="1818555" cy="100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5DE497-261E-D6D1-B0B6-5C5940EC0259}"/>
              </a:ext>
            </a:extLst>
          </p:cNvPr>
          <p:cNvSpPr txBox="1"/>
          <p:nvPr/>
        </p:nvSpPr>
        <p:spPr>
          <a:xfrm>
            <a:off x="9977005" y="4156289"/>
            <a:ext cx="144534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crash</a:t>
            </a:r>
          </a:p>
        </p:txBody>
      </p:sp>
    </p:spTree>
    <p:extLst>
      <p:ext uri="{BB962C8B-B14F-4D97-AF65-F5344CB8AC3E}">
        <p14:creationId xmlns:p14="http://schemas.microsoft.com/office/powerpoint/2010/main" val="1110705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00DA6-1FA6-3550-68D1-DDEB0F249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E4D12-251C-16C7-BB82-230BD753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01" y="0"/>
            <a:ext cx="4422197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460146B-32BC-49CE-1E9D-6D1C9BA762DB}"/>
              </a:ext>
            </a:extLst>
          </p:cNvPr>
          <p:cNvCxnSpPr>
            <a:cxnSpLocks/>
          </p:cNvCxnSpPr>
          <p:nvPr/>
        </p:nvCxnSpPr>
        <p:spPr>
          <a:xfrm flipH="1">
            <a:off x="8386085" y="3500298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C01F47D-E1DF-6E02-48C5-FA1406F6E29A}"/>
              </a:ext>
            </a:extLst>
          </p:cNvPr>
          <p:cNvSpPr txBox="1"/>
          <p:nvPr/>
        </p:nvSpPr>
        <p:spPr>
          <a:xfrm>
            <a:off x="10491019" y="3244645"/>
            <a:ext cx="150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</a:t>
            </a:r>
            <a:r>
              <a:rPr lang="en-GB" dirty="0" err="1"/>
              <a:t>vwoop</a:t>
            </a:r>
            <a:r>
              <a:rPr lang="en-GB" dirty="0"/>
              <a:t>” noise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F439B6-A9B9-80DA-5DCB-821A27C1E07D}"/>
              </a:ext>
            </a:extLst>
          </p:cNvPr>
          <p:cNvCxnSpPr>
            <a:cxnSpLocks/>
          </p:cNvCxnSpPr>
          <p:nvPr/>
        </p:nvCxnSpPr>
        <p:spPr>
          <a:xfrm flipH="1">
            <a:off x="8405688" y="3500298"/>
            <a:ext cx="1952534" cy="16911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E06D020-A03B-7E7B-6FE0-C9B8C9F80CE3}"/>
              </a:ext>
            </a:extLst>
          </p:cNvPr>
          <p:cNvCxnSpPr>
            <a:cxnSpLocks/>
          </p:cNvCxnSpPr>
          <p:nvPr/>
        </p:nvCxnSpPr>
        <p:spPr>
          <a:xfrm flipV="1">
            <a:off x="1581450" y="2299030"/>
            <a:ext cx="2621582" cy="2372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FD59E6-41A0-E21E-1C71-AF1DFA3C80F4}"/>
              </a:ext>
            </a:extLst>
          </p:cNvPr>
          <p:cNvSpPr txBox="1"/>
          <p:nvPr/>
        </p:nvSpPr>
        <p:spPr>
          <a:xfrm>
            <a:off x="594199" y="2299030"/>
            <a:ext cx="15043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chomp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AD91B-930A-AD45-4F8C-53F4E41A3204}"/>
              </a:ext>
            </a:extLst>
          </p:cNvPr>
          <p:cNvSpPr txBox="1"/>
          <p:nvPr/>
        </p:nvSpPr>
        <p:spPr>
          <a:xfrm>
            <a:off x="10490501" y="1077758"/>
            <a:ext cx="16380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Portal sounds when it appears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1593C6-80C1-E5B0-C8BF-DB4B0C37AFE7}"/>
              </a:ext>
            </a:extLst>
          </p:cNvPr>
          <p:cNvCxnSpPr>
            <a:cxnSpLocks/>
          </p:cNvCxnSpPr>
          <p:nvPr/>
        </p:nvCxnSpPr>
        <p:spPr>
          <a:xfrm flipH="1">
            <a:off x="8518882" y="1262424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354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AC544-424C-091D-C931-EC5D194B9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977D4-EB5D-3ECE-DC0E-31400EB1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965" y="0"/>
            <a:ext cx="44300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BACD6-BD0F-544B-57F9-9075FA88116E}"/>
              </a:ext>
            </a:extLst>
          </p:cNvPr>
          <p:cNvSpPr txBox="1"/>
          <p:nvPr/>
        </p:nvSpPr>
        <p:spPr>
          <a:xfrm>
            <a:off x="10687664" y="1092693"/>
            <a:ext cx="150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Two “</a:t>
            </a:r>
            <a:r>
              <a:rPr lang="en-GB" dirty="0" err="1"/>
              <a:t>vwoop</a:t>
            </a:r>
            <a:r>
              <a:rPr lang="en-GB" dirty="0"/>
              <a:t>” noises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478D358-8BE7-591E-2FFC-F67B9632DFFA}"/>
              </a:ext>
            </a:extLst>
          </p:cNvPr>
          <p:cNvCxnSpPr>
            <a:cxnSpLocks/>
          </p:cNvCxnSpPr>
          <p:nvPr/>
        </p:nvCxnSpPr>
        <p:spPr>
          <a:xfrm flipH="1">
            <a:off x="8445079" y="1415859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DF191D-7D56-8467-9F34-7844BEB21592}"/>
              </a:ext>
            </a:extLst>
          </p:cNvPr>
          <p:cNvCxnSpPr>
            <a:cxnSpLocks/>
          </p:cNvCxnSpPr>
          <p:nvPr/>
        </p:nvCxnSpPr>
        <p:spPr>
          <a:xfrm flipH="1">
            <a:off x="8445079" y="5510995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176F95-5C7D-6325-6500-42E66F5B4514}"/>
              </a:ext>
            </a:extLst>
          </p:cNvPr>
          <p:cNvSpPr txBox="1"/>
          <p:nvPr/>
        </p:nvSpPr>
        <p:spPr>
          <a:xfrm>
            <a:off x="10551261" y="5326329"/>
            <a:ext cx="150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Wind noises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37CA64-49E6-FA34-F246-53C2EA7CB52C}"/>
              </a:ext>
            </a:extLst>
          </p:cNvPr>
          <p:cNvSpPr txBox="1"/>
          <p:nvPr/>
        </p:nvSpPr>
        <p:spPr>
          <a:xfrm>
            <a:off x="1214465" y="276931"/>
            <a:ext cx="150433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Spacey type music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94971-6B73-D2E6-CD02-4D93663CE72F}"/>
              </a:ext>
            </a:extLst>
          </p:cNvPr>
          <p:cNvSpPr txBox="1"/>
          <p:nvPr/>
        </p:nvSpPr>
        <p:spPr>
          <a:xfrm>
            <a:off x="1504335" y="3105834"/>
            <a:ext cx="15043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Music fades</a:t>
            </a:r>
          </a:p>
        </p:txBody>
      </p:sp>
    </p:spTree>
    <p:extLst>
      <p:ext uri="{BB962C8B-B14F-4D97-AF65-F5344CB8AC3E}">
        <p14:creationId xmlns:p14="http://schemas.microsoft.com/office/powerpoint/2010/main" val="3560787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6FFC8-31EB-29CB-5CAF-07852FA54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DB899-787B-8020-1F26-C09828A1D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624" y="0"/>
            <a:ext cx="43147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B9DC65-3164-3EC5-54C5-F34915D4B85A}"/>
              </a:ext>
            </a:extLst>
          </p:cNvPr>
          <p:cNvSpPr txBox="1"/>
          <p:nvPr/>
        </p:nvSpPr>
        <p:spPr>
          <a:xfrm>
            <a:off x="894319" y="0"/>
            <a:ext cx="3044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Bird noises with children playing in the background and calming music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0ECB40-E3C6-E0E5-3CD1-DD4C984C2BD3}"/>
              </a:ext>
            </a:extLst>
          </p:cNvPr>
          <p:cNvCxnSpPr>
            <a:cxnSpLocks/>
          </p:cNvCxnSpPr>
          <p:nvPr/>
        </p:nvCxnSpPr>
        <p:spPr>
          <a:xfrm flipH="1">
            <a:off x="8415581" y="1750142"/>
            <a:ext cx="1564161" cy="7939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1B894BB-FF55-FD49-E051-D05971CADF60}"/>
              </a:ext>
            </a:extLst>
          </p:cNvPr>
          <p:cNvSpPr txBox="1"/>
          <p:nvPr/>
        </p:nvSpPr>
        <p:spPr>
          <a:xfrm>
            <a:off x="9979742" y="1380810"/>
            <a:ext cx="2054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Deadpool and jeff laughing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1916DD-8916-DD3C-4C9D-BD60874332E7}"/>
              </a:ext>
            </a:extLst>
          </p:cNvPr>
          <p:cNvCxnSpPr>
            <a:cxnSpLocks/>
          </p:cNvCxnSpPr>
          <p:nvPr/>
        </p:nvCxnSpPr>
        <p:spPr>
          <a:xfrm flipV="1">
            <a:off x="2185310" y="1974906"/>
            <a:ext cx="2016318" cy="3077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E38C51-A42D-1633-A11A-A0401866B33C}"/>
              </a:ext>
            </a:extLst>
          </p:cNvPr>
          <p:cNvSpPr txBox="1"/>
          <p:nvPr/>
        </p:nvSpPr>
        <p:spPr>
          <a:xfrm>
            <a:off x="753116" y="1821485"/>
            <a:ext cx="20549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Jeff falling into </a:t>
            </a:r>
            <a:r>
              <a:rPr lang="en-GB" dirty="0" err="1"/>
              <a:t>deadpool</a:t>
            </a:r>
          </a:p>
        </p:txBody>
      </p:sp>
    </p:spTree>
    <p:extLst>
      <p:ext uri="{BB962C8B-B14F-4D97-AF65-F5344CB8AC3E}">
        <p14:creationId xmlns:p14="http://schemas.microsoft.com/office/powerpoint/2010/main" val="160004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30021-3C03-E04F-16A8-0E4950DC7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E88E2-E1FB-0DDA-D8D6-709561F76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561" y="0"/>
            <a:ext cx="4404877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827394-010C-6142-13E9-01450F3529E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494776" y="615774"/>
            <a:ext cx="2308602" cy="618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829D2AA-A665-428B-29A2-516CB8104A23}"/>
              </a:ext>
            </a:extLst>
          </p:cNvPr>
          <p:cNvCxnSpPr>
            <a:cxnSpLocks/>
          </p:cNvCxnSpPr>
          <p:nvPr/>
        </p:nvCxnSpPr>
        <p:spPr>
          <a:xfrm>
            <a:off x="2170175" y="1847088"/>
            <a:ext cx="1636776" cy="941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088891-AF23-6CF7-ABDA-CE5D757A624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385048" y="2456503"/>
            <a:ext cx="2313432" cy="1063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2D5EFC-5181-7AFB-6BD2-434E48D23374}"/>
              </a:ext>
            </a:extLst>
          </p:cNvPr>
          <p:cNvCxnSpPr>
            <a:cxnSpLocks/>
          </p:cNvCxnSpPr>
          <p:nvPr/>
        </p:nvCxnSpPr>
        <p:spPr>
          <a:xfrm>
            <a:off x="1767839" y="4764024"/>
            <a:ext cx="1929384" cy="850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58D7D59-C308-63D9-B026-E3BD87B4A4B9}"/>
              </a:ext>
            </a:extLst>
          </p:cNvPr>
          <p:cNvSpPr txBox="1"/>
          <p:nvPr/>
        </p:nvSpPr>
        <p:spPr>
          <a:xfrm>
            <a:off x="10803378" y="292608"/>
            <a:ext cx="123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Fabric moving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3151A-59E8-70C2-89BC-9BCE4A2A73B3}"/>
              </a:ext>
            </a:extLst>
          </p:cNvPr>
          <p:cNvSpPr txBox="1"/>
          <p:nvPr/>
        </p:nvSpPr>
        <p:spPr>
          <a:xfrm>
            <a:off x="10698480" y="1994838"/>
            <a:ext cx="1234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Heroric</a:t>
            </a:r>
            <a:r>
              <a:rPr lang="en-GB" dirty="0"/>
              <a:t> sound effect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8E2F13-539D-290D-0F21-7A042CBE9469}"/>
              </a:ext>
            </a:extLst>
          </p:cNvPr>
          <p:cNvCxnSpPr>
            <a:cxnSpLocks/>
          </p:cNvCxnSpPr>
          <p:nvPr/>
        </p:nvCxnSpPr>
        <p:spPr>
          <a:xfrm flipH="1">
            <a:off x="8385048" y="5623560"/>
            <a:ext cx="2112264" cy="941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D997A3C-8324-724D-90C0-FACEC684C9ED}"/>
              </a:ext>
            </a:extLst>
          </p:cNvPr>
          <p:cNvSpPr txBox="1"/>
          <p:nvPr/>
        </p:nvSpPr>
        <p:spPr>
          <a:xfrm>
            <a:off x="10583922" y="5438894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narrator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01C33F-D563-D7BD-62C0-846DCE79361D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4023360"/>
            <a:ext cx="4401313" cy="1600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F922D8-9961-92AC-BEB9-8EFFC8E6EAD8}"/>
              </a:ext>
            </a:extLst>
          </p:cNvPr>
          <p:cNvSpPr txBox="1"/>
          <p:nvPr/>
        </p:nvSpPr>
        <p:spPr>
          <a:xfrm>
            <a:off x="701040" y="4117693"/>
            <a:ext cx="123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Basket dropping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A680F-A54F-D181-6F56-02D464DF478F}"/>
              </a:ext>
            </a:extLst>
          </p:cNvPr>
          <p:cNvSpPr txBox="1"/>
          <p:nvPr/>
        </p:nvSpPr>
        <p:spPr>
          <a:xfrm>
            <a:off x="1150619" y="1200757"/>
            <a:ext cx="123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Basket moving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F499B-EDE9-E3DD-5B9B-7FBD432E6125}"/>
              </a:ext>
            </a:extLst>
          </p:cNvPr>
          <p:cNvSpPr txBox="1"/>
          <p:nvPr/>
        </p:nvSpPr>
        <p:spPr>
          <a:xfrm>
            <a:off x="2468880" y="3209544"/>
            <a:ext cx="133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Music fades</a:t>
            </a:r>
          </a:p>
        </p:txBody>
      </p:sp>
    </p:spTree>
    <p:extLst>
      <p:ext uri="{BB962C8B-B14F-4D97-AF65-F5344CB8AC3E}">
        <p14:creationId xmlns:p14="http://schemas.microsoft.com/office/powerpoint/2010/main" val="156206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5D466-5A3F-03CB-BF02-015C0C3A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3A68F-F54D-6946-8B3D-5B0DA67AD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287" y="0"/>
            <a:ext cx="4501426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947BC7D-E660-040F-21DD-27295D0AE220}"/>
              </a:ext>
            </a:extLst>
          </p:cNvPr>
          <p:cNvCxnSpPr>
            <a:cxnSpLocks/>
          </p:cNvCxnSpPr>
          <p:nvPr/>
        </p:nvCxnSpPr>
        <p:spPr>
          <a:xfrm flipH="1">
            <a:off x="8474575" y="3419182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6A549E0-361D-CBD5-D234-F3C74078BDEC}"/>
              </a:ext>
            </a:extLst>
          </p:cNvPr>
          <p:cNvSpPr txBox="1"/>
          <p:nvPr/>
        </p:nvSpPr>
        <p:spPr>
          <a:xfrm>
            <a:off x="10446712" y="3234516"/>
            <a:ext cx="174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Thunder noise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F887A-631F-FA78-DE63-D1C664CD40BA}"/>
              </a:ext>
            </a:extLst>
          </p:cNvPr>
          <p:cNvSpPr txBox="1"/>
          <p:nvPr/>
        </p:nvSpPr>
        <p:spPr>
          <a:xfrm>
            <a:off x="1140542" y="137652"/>
            <a:ext cx="205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Bird noises with children playing in the 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79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22DB9-92C1-A321-4156-642940278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A7D22-8816-5095-466D-ABA2A5DE6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037" y="0"/>
            <a:ext cx="439592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61B15-24C9-1C29-A1C7-B19869590442}"/>
              </a:ext>
            </a:extLst>
          </p:cNvPr>
          <p:cNvSpPr txBox="1"/>
          <p:nvPr/>
        </p:nvSpPr>
        <p:spPr>
          <a:xfrm>
            <a:off x="1140542" y="137652"/>
            <a:ext cx="205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Bird noises with children playing in the background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49EEC4-CB19-8E05-BDAC-FBDC85ACA782}"/>
              </a:ext>
            </a:extLst>
          </p:cNvPr>
          <p:cNvSpPr txBox="1"/>
          <p:nvPr/>
        </p:nvSpPr>
        <p:spPr>
          <a:xfrm>
            <a:off x="9953877" y="5980174"/>
            <a:ext cx="205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Jeff gasps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4BA822-488A-604F-DF72-E5C5BB9BFFFE}"/>
              </a:ext>
            </a:extLst>
          </p:cNvPr>
          <p:cNvCxnSpPr>
            <a:cxnSpLocks/>
          </p:cNvCxnSpPr>
          <p:nvPr/>
        </p:nvCxnSpPr>
        <p:spPr>
          <a:xfrm flipH="1">
            <a:off x="8366420" y="6164840"/>
            <a:ext cx="151499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305A79-3893-C0FA-B7A5-CB312B3D8C55}"/>
              </a:ext>
            </a:extLst>
          </p:cNvPr>
          <p:cNvCxnSpPr>
            <a:cxnSpLocks/>
          </p:cNvCxnSpPr>
          <p:nvPr/>
        </p:nvCxnSpPr>
        <p:spPr>
          <a:xfrm>
            <a:off x="1764632" y="4235116"/>
            <a:ext cx="1909010" cy="320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26DFB5-8BB7-CB68-0905-3EF7320ED678}"/>
              </a:ext>
            </a:extLst>
          </p:cNvPr>
          <p:cNvSpPr txBox="1"/>
          <p:nvPr/>
        </p:nvSpPr>
        <p:spPr>
          <a:xfrm>
            <a:off x="737161" y="3870456"/>
            <a:ext cx="205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Jeff jumping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51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6B5D1-6AA2-5C47-D5CD-E73C224B8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2A654-57E1-83A1-D0B8-8AF7A1CF8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107" y="0"/>
            <a:ext cx="4417785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BC25F98-67F0-EE84-AD4D-A0AD58BB053A}"/>
              </a:ext>
            </a:extLst>
          </p:cNvPr>
          <p:cNvCxnSpPr>
            <a:cxnSpLocks/>
          </p:cNvCxnSpPr>
          <p:nvPr/>
        </p:nvCxnSpPr>
        <p:spPr>
          <a:xfrm flipH="1">
            <a:off x="8454911" y="5928865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42AD530-1C3D-1038-C991-C0B45A357316}"/>
              </a:ext>
            </a:extLst>
          </p:cNvPr>
          <p:cNvSpPr txBox="1"/>
          <p:nvPr/>
        </p:nvSpPr>
        <p:spPr>
          <a:xfrm>
            <a:off x="10589342" y="5692877"/>
            <a:ext cx="143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Jeff panting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B7DEEF-BA47-6525-127F-78D94073FAF0}"/>
              </a:ext>
            </a:extLst>
          </p:cNvPr>
          <p:cNvCxnSpPr>
            <a:cxnSpLocks/>
          </p:cNvCxnSpPr>
          <p:nvPr/>
        </p:nvCxnSpPr>
        <p:spPr>
          <a:xfrm>
            <a:off x="1982348" y="5809993"/>
            <a:ext cx="19047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5F83ACA-3514-AAFA-E3CC-D9E238620948}"/>
              </a:ext>
            </a:extLst>
          </p:cNvPr>
          <p:cNvSpPr txBox="1"/>
          <p:nvPr/>
        </p:nvSpPr>
        <p:spPr>
          <a:xfrm>
            <a:off x="591617" y="5625327"/>
            <a:ext cx="143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Jeff whining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E17D58-EEFF-4535-89C6-1360786EBB3E}"/>
              </a:ext>
            </a:extLst>
          </p:cNvPr>
          <p:cNvSpPr txBox="1"/>
          <p:nvPr/>
        </p:nvSpPr>
        <p:spPr>
          <a:xfrm>
            <a:off x="1140542" y="137652"/>
            <a:ext cx="205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Bird noises with children playing in the background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C7BD68-C9C2-0BA7-A91A-D6D322C84AE1}"/>
              </a:ext>
            </a:extLst>
          </p:cNvPr>
          <p:cNvCxnSpPr>
            <a:cxnSpLocks/>
          </p:cNvCxnSpPr>
          <p:nvPr/>
        </p:nvCxnSpPr>
        <p:spPr>
          <a:xfrm>
            <a:off x="2202685" y="3331197"/>
            <a:ext cx="3373674" cy="367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014A4F-D90A-8EAB-8220-D4D11490676D}"/>
              </a:ext>
            </a:extLst>
          </p:cNvPr>
          <p:cNvSpPr txBox="1"/>
          <p:nvPr/>
        </p:nvSpPr>
        <p:spPr>
          <a:xfrm>
            <a:off x="986388" y="2917013"/>
            <a:ext cx="14355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Smacking the grass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CFC1B3-8B5B-CA1D-5B05-6F589F467707}"/>
              </a:ext>
            </a:extLst>
          </p:cNvPr>
          <p:cNvCxnSpPr>
            <a:cxnSpLocks/>
          </p:cNvCxnSpPr>
          <p:nvPr/>
        </p:nvCxnSpPr>
        <p:spPr>
          <a:xfrm>
            <a:off x="2366889" y="2548645"/>
            <a:ext cx="1643637" cy="5978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49DEF8-2A4D-8B86-34BA-9581642A9912}"/>
              </a:ext>
            </a:extLst>
          </p:cNvPr>
          <p:cNvSpPr txBox="1"/>
          <p:nvPr/>
        </p:nvSpPr>
        <p:spPr>
          <a:xfrm>
            <a:off x="1110041" y="2060575"/>
            <a:ext cx="143551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Jeff panting</a:t>
            </a:r>
          </a:p>
        </p:txBody>
      </p:sp>
    </p:spTree>
    <p:extLst>
      <p:ext uri="{BB962C8B-B14F-4D97-AF65-F5344CB8AC3E}">
        <p14:creationId xmlns:p14="http://schemas.microsoft.com/office/powerpoint/2010/main" val="905598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52C1-F3AA-3D8D-A32D-C8915A39F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7EF75-5E66-E3B6-8168-AD00B4003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358" y="0"/>
            <a:ext cx="4441284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93D1FA7-AEBF-3310-9E68-236F65488B8C}"/>
              </a:ext>
            </a:extLst>
          </p:cNvPr>
          <p:cNvCxnSpPr>
            <a:cxnSpLocks/>
          </p:cNvCxnSpPr>
          <p:nvPr/>
        </p:nvCxnSpPr>
        <p:spPr>
          <a:xfrm flipH="1">
            <a:off x="8445078" y="4277564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24A9B3B-7A4C-E0E5-A6CE-7271ABC3FBAE}"/>
              </a:ext>
            </a:extLst>
          </p:cNvPr>
          <p:cNvSpPr txBox="1"/>
          <p:nvPr/>
        </p:nvSpPr>
        <p:spPr>
          <a:xfrm>
            <a:off x="10417215" y="4092898"/>
            <a:ext cx="165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popping noise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6CF05-D85A-5C4C-1473-DA3A7294BD8A}"/>
              </a:ext>
            </a:extLst>
          </p:cNvPr>
          <p:cNvSpPr txBox="1"/>
          <p:nvPr/>
        </p:nvSpPr>
        <p:spPr>
          <a:xfrm>
            <a:off x="8316642" y="3244334"/>
            <a:ext cx="165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“Wahoo!!!”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56FAC-98CC-A67C-5BB7-A338B0ADBEB7}"/>
              </a:ext>
            </a:extLst>
          </p:cNvPr>
          <p:cNvSpPr txBox="1"/>
          <p:nvPr/>
        </p:nvSpPr>
        <p:spPr>
          <a:xfrm>
            <a:off x="1140542" y="137652"/>
            <a:ext cx="205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Bird noises with children playing in the background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15943-2BE0-CD29-BDDD-D566908FF7D5}"/>
              </a:ext>
            </a:extLst>
          </p:cNvPr>
          <p:cNvSpPr txBox="1"/>
          <p:nvPr/>
        </p:nvSpPr>
        <p:spPr>
          <a:xfrm>
            <a:off x="8316642" y="3622449"/>
            <a:ext cx="23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Group of people going “YAYYYY!!!”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90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4D57-E511-5280-E4B3-F8FE05A07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7E953-C331-4115-5980-F20C0B53E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42" y="0"/>
            <a:ext cx="4356116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B52A58A-EFD1-8803-361C-D44E0B725B76}"/>
              </a:ext>
            </a:extLst>
          </p:cNvPr>
          <p:cNvCxnSpPr>
            <a:cxnSpLocks/>
          </p:cNvCxnSpPr>
          <p:nvPr/>
        </p:nvCxnSpPr>
        <p:spPr>
          <a:xfrm>
            <a:off x="3410712" y="960120"/>
            <a:ext cx="1709928" cy="822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511C92-F332-4C23-707C-C7E0FFED1BFE}"/>
              </a:ext>
            </a:extLst>
          </p:cNvPr>
          <p:cNvSpPr txBox="1"/>
          <p:nvPr/>
        </p:nvSpPr>
        <p:spPr>
          <a:xfrm>
            <a:off x="2265164" y="590788"/>
            <a:ext cx="165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Jeff whines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9F1E21-7A00-F84B-3D2F-EBCA649BA7B2}"/>
              </a:ext>
            </a:extLst>
          </p:cNvPr>
          <p:cNvCxnSpPr>
            <a:cxnSpLocks/>
          </p:cNvCxnSpPr>
          <p:nvPr/>
        </p:nvCxnSpPr>
        <p:spPr>
          <a:xfrm flipH="1">
            <a:off x="8171688" y="5949696"/>
            <a:ext cx="17678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E5F61B-E4CC-5EAF-212F-D145405BB80E}"/>
              </a:ext>
            </a:extLst>
          </p:cNvPr>
          <p:cNvSpPr txBox="1"/>
          <p:nvPr/>
        </p:nvSpPr>
        <p:spPr>
          <a:xfrm>
            <a:off x="10071092" y="5765030"/>
            <a:ext cx="165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Sparkling noises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A9690-6D9C-4FB7-4A7D-CFE2A4391AD0}"/>
              </a:ext>
            </a:extLst>
          </p:cNvPr>
          <p:cNvSpPr txBox="1"/>
          <p:nvPr/>
        </p:nvSpPr>
        <p:spPr>
          <a:xfrm>
            <a:off x="9291484" y="129123"/>
            <a:ext cx="205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Bird noises with children playing in the background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AA9DC4-FD2A-F891-DFB0-007A08E7C2F6}"/>
              </a:ext>
            </a:extLst>
          </p:cNvPr>
          <p:cNvSpPr txBox="1"/>
          <p:nvPr/>
        </p:nvSpPr>
        <p:spPr>
          <a:xfrm>
            <a:off x="8491917" y="5041393"/>
            <a:ext cx="323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Calming music transitions into hopeful heroic music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CB7B5-8A61-43EC-7149-530ED9961FBE}"/>
              </a:ext>
            </a:extLst>
          </p:cNvPr>
          <p:cNvSpPr txBox="1"/>
          <p:nvPr/>
        </p:nvSpPr>
        <p:spPr>
          <a:xfrm>
            <a:off x="10204579" y="2559935"/>
            <a:ext cx="2054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Portal sounds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9A8E0D-D7E0-76F1-9456-E18B85BB0608}"/>
              </a:ext>
            </a:extLst>
          </p:cNvPr>
          <p:cNvCxnSpPr>
            <a:cxnSpLocks/>
          </p:cNvCxnSpPr>
          <p:nvPr/>
        </p:nvCxnSpPr>
        <p:spPr>
          <a:xfrm flipH="1">
            <a:off x="8407564" y="2948346"/>
            <a:ext cx="17678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685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F15FB-1619-AE5B-04E3-66746F758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C4ABA-5BBD-3E17-15CE-82784DB8E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213" y="0"/>
            <a:ext cx="435357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9BD890-1646-1BE0-0064-8D47FE3B667D}"/>
              </a:ext>
            </a:extLst>
          </p:cNvPr>
          <p:cNvSpPr txBox="1"/>
          <p:nvPr/>
        </p:nvSpPr>
        <p:spPr>
          <a:xfrm>
            <a:off x="10358793" y="6460834"/>
            <a:ext cx="165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narrator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D3DCC4A-CEA5-FE1A-DE7D-3E0E2E393366}"/>
              </a:ext>
            </a:extLst>
          </p:cNvPr>
          <p:cNvCxnSpPr>
            <a:cxnSpLocks/>
          </p:cNvCxnSpPr>
          <p:nvPr/>
        </p:nvCxnSpPr>
        <p:spPr>
          <a:xfrm flipH="1">
            <a:off x="8386656" y="6645500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3338D1-BC09-0314-B28A-B199E653B702}"/>
              </a:ext>
            </a:extLst>
          </p:cNvPr>
          <p:cNvCxnSpPr>
            <a:cxnSpLocks/>
          </p:cNvCxnSpPr>
          <p:nvPr/>
        </p:nvCxnSpPr>
        <p:spPr>
          <a:xfrm flipH="1">
            <a:off x="8386656" y="3058004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4813621-A5BE-D80E-8CFF-E9725ACEFE73}"/>
              </a:ext>
            </a:extLst>
          </p:cNvPr>
          <p:cNvSpPr txBox="1"/>
          <p:nvPr/>
        </p:nvSpPr>
        <p:spPr>
          <a:xfrm>
            <a:off x="10358793" y="2873338"/>
            <a:ext cx="165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</a:t>
            </a:r>
            <a:r>
              <a:rPr lang="en-GB" dirty="0" err="1"/>
              <a:t>vwoop</a:t>
            </a:r>
            <a:r>
              <a:rPr lang="en-GB" dirty="0"/>
              <a:t>” noise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3822FB-A6A2-1810-17FB-1CDCDD098338}"/>
              </a:ext>
            </a:extLst>
          </p:cNvPr>
          <p:cNvCxnSpPr>
            <a:cxnSpLocks/>
          </p:cNvCxnSpPr>
          <p:nvPr/>
        </p:nvCxnSpPr>
        <p:spPr>
          <a:xfrm flipH="1">
            <a:off x="8386655" y="5386676"/>
            <a:ext cx="1972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989A0F6-4940-A8E7-9E32-DB0E557E4D79}"/>
              </a:ext>
            </a:extLst>
          </p:cNvPr>
          <p:cNvSpPr txBox="1"/>
          <p:nvPr/>
        </p:nvSpPr>
        <p:spPr>
          <a:xfrm>
            <a:off x="10358792" y="5202010"/>
            <a:ext cx="165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Wind noise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69E20-1634-658D-399D-3809807FBAAA}"/>
              </a:ext>
            </a:extLst>
          </p:cNvPr>
          <p:cNvSpPr txBox="1"/>
          <p:nvPr/>
        </p:nvSpPr>
        <p:spPr>
          <a:xfrm>
            <a:off x="1140542" y="137652"/>
            <a:ext cx="205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Bird noises with children playing in the background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66BB6-2932-86B2-EA2F-5800110C12EF}"/>
              </a:ext>
            </a:extLst>
          </p:cNvPr>
          <p:cNvSpPr txBox="1"/>
          <p:nvPr/>
        </p:nvSpPr>
        <p:spPr>
          <a:xfrm>
            <a:off x="1807336" y="1959840"/>
            <a:ext cx="205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Bird noises, children playing sounds and music 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951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30AFC-C973-0FBF-F778-54755BFA6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E83B4-B732-1272-A002-B080D1B67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297" y="0"/>
            <a:ext cx="439340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16614B-CA69-12A7-5B27-18709D801473}"/>
              </a:ext>
            </a:extLst>
          </p:cNvPr>
          <p:cNvCxnSpPr>
            <a:cxnSpLocks/>
          </p:cNvCxnSpPr>
          <p:nvPr/>
        </p:nvCxnSpPr>
        <p:spPr>
          <a:xfrm>
            <a:off x="1776983" y="1527048"/>
            <a:ext cx="1929384" cy="850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7767B99-E088-3193-2C04-2078104B65C9}"/>
              </a:ext>
            </a:extLst>
          </p:cNvPr>
          <p:cNvSpPr txBox="1"/>
          <p:nvPr/>
        </p:nvSpPr>
        <p:spPr>
          <a:xfrm>
            <a:off x="710184" y="752701"/>
            <a:ext cx="1234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Doors swinging open and hitting the wall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BDFC70-F117-37BB-4E38-393C47910E57}"/>
              </a:ext>
            </a:extLst>
          </p:cNvPr>
          <p:cNvCxnSpPr>
            <a:cxnSpLocks/>
          </p:cNvCxnSpPr>
          <p:nvPr/>
        </p:nvCxnSpPr>
        <p:spPr>
          <a:xfrm>
            <a:off x="2286000" y="3749040"/>
            <a:ext cx="1613297" cy="9784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FD56C9-5DC4-60C0-C37E-07B21746B0BB}"/>
              </a:ext>
            </a:extLst>
          </p:cNvPr>
          <p:cNvSpPr txBox="1"/>
          <p:nvPr/>
        </p:nvSpPr>
        <p:spPr>
          <a:xfrm>
            <a:off x="1240989" y="3102709"/>
            <a:ext cx="1234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Sparkling noises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835DD4-3709-B8B7-AED7-453B77A6B16D}"/>
              </a:ext>
            </a:extLst>
          </p:cNvPr>
          <p:cNvSpPr txBox="1"/>
          <p:nvPr/>
        </p:nvSpPr>
        <p:spPr>
          <a:xfrm>
            <a:off x="1804219" y="6393115"/>
            <a:ext cx="205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Music fades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C8D185-40BC-AB44-04DA-ED716FD6E4B4}"/>
              </a:ext>
            </a:extLst>
          </p:cNvPr>
          <p:cNvSpPr txBox="1"/>
          <p:nvPr/>
        </p:nvSpPr>
        <p:spPr>
          <a:xfrm>
            <a:off x="1804219" y="280219"/>
            <a:ext cx="205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Sneaky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0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D3A38-E88C-7F4F-7EDE-E107AF786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446AD-E6F0-482D-60C8-0A28D0806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197" y="0"/>
            <a:ext cx="44216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C7A2CB-2485-1D2D-A501-3613961FED9F}"/>
              </a:ext>
            </a:extLst>
          </p:cNvPr>
          <p:cNvSpPr txBox="1"/>
          <p:nvPr/>
        </p:nvSpPr>
        <p:spPr>
          <a:xfrm>
            <a:off x="727950" y="5747159"/>
            <a:ext cx="1369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Snakes speak with lengthened s’s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C85016-229F-B5C6-AFAB-95142688BD21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097024" y="3945053"/>
            <a:ext cx="1652016" cy="10841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A697E-75CE-73DB-9E02-6B6541699DA1}"/>
              </a:ext>
            </a:extLst>
          </p:cNvPr>
          <p:cNvCxnSpPr>
            <a:cxnSpLocks/>
          </p:cNvCxnSpPr>
          <p:nvPr/>
        </p:nvCxnSpPr>
        <p:spPr>
          <a:xfrm>
            <a:off x="2078115" y="4900118"/>
            <a:ext cx="1697235" cy="448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1B8226D-0837-B211-317A-B52788B5475A}"/>
              </a:ext>
            </a:extLst>
          </p:cNvPr>
          <p:cNvSpPr txBox="1"/>
          <p:nvPr/>
        </p:nvSpPr>
        <p:spPr>
          <a:xfrm>
            <a:off x="1412487" y="2744724"/>
            <a:ext cx="136907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Snake hisses before </a:t>
            </a:r>
            <a:r>
              <a:rPr lang="en-GB" dirty="0" err="1"/>
              <a:t>dialouge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BB770A-A3DF-5872-D0F2-B32FDCC6143F}"/>
              </a:ext>
            </a:extLst>
          </p:cNvPr>
          <p:cNvSpPr txBox="1"/>
          <p:nvPr/>
        </p:nvSpPr>
        <p:spPr>
          <a:xfrm>
            <a:off x="9749287" y="3840795"/>
            <a:ext cx="1369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Thunder noise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597279-227A-BD92-FEB1-6AABBC5B57F4}"/>
              </a:ext>
            </a:extLst>
          </p:cNvPr>
          <p:cNvCxnSpPr>
            <a:cxnSpLocks/>
          </p:cNvCxnSpPr>
          <p:nvPr/>
        </p:nvCxnSpPr>
        <p:spPr>
          <a:xfrm flipH="1">
            <a:off x="8442959" y="4279392"/>
            <a:ext cx="1242320" cy="11308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5FCE2F5-8724-B7AD-452E-90722C884ECA}"/>
              </a:ext>
            </a:extLst>
          </p:cNvPr>
          <p:cNvSpPr txBox="1"/>
          <p:nvPr/>
        </p:nvSpPr>
        <p:spPr>
          <a:xfrm>
            <a:off x="960120" y="146304"/>
            <a:ext cx="257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Slow, suspenseful music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2DE875-5E85-9E17-411D-8872624A85B4}"/>
              </a:ext>
            </a:extLst>
          </p:cNvPr>
          <p:cNvCxnSpPr>
            <a:cxnSpLocks/>
          </p:cNvCxnSpPr>
          <p:nvPr/>
        </p:nvCxnSpPr>
        <p:spPr>
          <a:xfrm>
            <a:off x="2051805" y="6360693"/>
            <a:ext cx="17653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74FE215-8851-81C9-AC25-93E46E274C1A}"/>
              </a:ext>
            </a:extLst>
          </p:cNvPr>
          <p:cNvSpPr txBox="1"/>
          <p:nvPr/>
        </p:nvSpPr>
        <p:spPr>
          <a:xfrm>
            <a:off x="960120" y="4313324"/>
            <a:ext cx="1369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Padding footsteps</a:t>
            </a:r>
          </a:p>
        </p:txBody>
      </p:sp>
    </p:spTree>
    <p:extLst>
      <p:ext uri="{BB962C8B-B14F-4D97-AF65-F5344CB8AC3E}">
        <p14:creationId xmlns:p14="http://schemas.microsoft.com/office/powerpoint/2010/main" val="1826675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DEF4A-2E56-38C1-C3AC-53070503E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AC7D6-670B-3A49-A6AF-A7022C7A5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903" y="0"/>
            <a:ext cx="4390193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2A9C6-71F8-FE26-16B4-DD36F3DEF1F9}"/>
              </a:ext>
            </a:extLst>
          </p:cNvPr>
          <p:cNvCxnSpPr>
            <a:cxnSpLocks/>
          </p:cNvCxnSpPr>
          <p:nvPr/>
        </p:nvCxnSpPr>
        <p:spPr>
          <a:xfrm>
            <a:off x="2167128" y="3319272"/>
            <a:ext cx="15453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235D34-9163-D2D3-A304-82F265DB0C98}"/>
              </a:ext>
            </a:extLst>
          </p:cNvPr>
          <p:cNvCxnSpPr>
            <a:cxnSpLocks/>
          </p:cNvCxnSpPr>
          <p:nvPr/>
        </p:nvCxnSpPr>
        <p:spPr>
          <a:xfrm flipH="1">
            <a:off x="8391144" y="4608576"/>
            <a:ext cx="1173480" cy="673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209BEC-BFE7-D9C2-F385-D14A8B0F57C2}"/>
              </a:ext>
            </a:extLst>
          </p:cNvPr>
          <p:cNvSpPr txBox="1"/>
          <p:nvPr/>
        </p:nvSpPr>
        <p:spPr>
          <a:xfrm>
            <a:off x="698007" y="3134606"/>
            <a:ext cx="136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whimpering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287A5A-DD61-E163-2613-26559C3EFD29}"/>
              </a:ext>
            </a:extLst>
          </p:cNvPr>
          <p:cNvSpPr txBox="1"/>
          <p:nvPr/>
        </p:nvSpPr>
        <p:spPr>
          <a:xfrm>
            <a:off x="9564624" y="4174819"/>
            <a:ext cx="1369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Slithering noises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2E51463-55EF-BC7B-AEF6-CE1F92774409}"/>
              </a:ext>
            </a:extLst>
          </p:cNvPr>
          <p:cNvCxnSpPr>
            <a:cxnSpLocks/>
          </p:cNvCxnSpPr>
          <p:nvPr/>
        </p:nvCxnSpPr>
        <p:spPr>
          <a:xfrm>
            <a:off x="2167128" y="3901440"/>
            <a:ext cx="15453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8C5EC98-58E7-E558-EC21-7641E77139B4}"/>
              </a:ext>
            </a:extLst>
          </p:cNvPr>
          <p:cNvSpPr txBox="1"/>
          <p:nvPr/>
        </p:nvSpPr>
        <p:spPr>
          <a:xfrm>
            <a:off x="1162757" y="3503938"/>
            <a:ext cx="1369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Snakes both go huh? After “pfft”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1B62D9-A6F7-4B27-F3C2-70422C55C94F}"/>
              </a:ext>
            </a:extLst>
          </p:cNvPr>
          <p:cNvCxnSpPr>
            <a:cxnSpLocks/>
          </p:cNvCxnSpPr>
          <p:nvPr/>
        </p:nvCxnSpPr>
        <p:spPr>
          <a:xfrm flipH="1">
            <a:off x="8391144" y="5493428"/>
            <a:ext cx="1269025" cy="5593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574AAC-424F-88FA-6EC7-924754F5ACAD}"/>
              </a:ext>
            </a:extLst>
          </p:cNvPr>
          <p:cNvSpPr txBox="1"/>
          <p:nvPr/>
        </p:nvSpPr>
        <p:spPr>
          <a:xfrm>
            <a:off x="9789765" y="4945380"/>
            <a:ext cx="1369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Padding walking noises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64E2BE-0C33-2AD7-9685-56C8DC643BE9}"/>
              </a:ext>
            </a:extLst>
          </p:cNvPr>
          <p:cNvCxnSpPr>
            <a:cxnSpLocks/>
          </p:cNvCxnSpPr>
          <p:nvPr/>
        </p:nvCxnSpPr>
        <p:spPr>
          <a:xfrm flipH="1">
            <a:off x="8391144" y="6263989"/>
            <a:ext cx="1269025" cy="1337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01983A-1ACB-2D77-679A-279DD8EF3039}"/>
              </a:ext>
            </a:extLst>
          </p:cNvPr>
          <p:cNvSpPr txBox="1"/>
          <p:nvPr/>
        </p:nvSpPr>
        <p:spPr>
          <a:xfrm>
            <a:off x="9760217" y="5869207"/>
            <a:ext cx="191596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Jeff goes hm! After they both speak</a:t>
            </a:r>
          </a:p>
        </p:txBody>
      </p:sp>
    </p:spTree>
    <p:extLst>
      <p:ext uri="{BB962C8B-B14F-4D97-AF65-F5344CB8AC3E}">
        <p14:creationId xmlns:p14="http://schemas.microsoft.com/office/powerpoint/2010/main" val="69286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7AA8C-3784-2320-4D9B-5E8A143D5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3CE37-9260-F6B3-7C23-A80D5A684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819" y="0"/>
            <a:ext cx="4434361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241F3D0-2926-648D-F091-1BFBE6EAD1BB}"/>
              </a:ext>
            </a:extLst>
          </p:cNvPr>
          <p:cNvCxnSpPr>
            <a:cxnSpLocks/>
          </p:cNvCxnSpPr>
          <p:nvPr/>
        </p:nvCxnSpPr>
        <p:spPr>
          <a:xfrm flipH="1">
            <a:off x="8534400" y="1128522"/>
            <a:ext cx="16527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77344A-792A-8BCC-9CC4-6A3FFEC0DEB4}"/>
              </a:ext>
            </a:extLst>
          </p:cNvPr>
          <p:cNvCxnSpPr>
            <a:cxnSpLocks/>
          </p:cNvCxnSpPr>
          <p:nvPr/>
        </p:nvCxnSpPr>
        <p:spPr>
          <a:xfrm>
            <a:off x="2081403" y="1152144"/>
            <a:ext cx="15453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06B4A1F-A6A1-C08D-0594-AD6E866BCA75}"/>
              </a:ext>
            </a:extLst>
          </p:cNvPr>
          <p:cNvSpPr txBox="1"/>
          <p:nvPr/>
        </p:nvSpPr>
        <p:spPr>
          <a:xfrm>
            <a:off x="10323871" y="924232"/>
            <a:ext cx="165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Sparkling sounds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AE8B0-16B3-1389-AC69-775BF16AFA5F}"/>
              </a:ext>
            </a:extLst>
          </p:cNvPr>
          <p:cNvSpPr txBox="1"/>
          <p:nvPr/>
        </p:nvSpPr>
        <p:spPr>
          <a:xfrm>
            <a:off x="428625" y="691327"/>
            <a:ext cx="165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Doors creaking open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1C83ED-BF20-7A03-7AF3-545D0CEE0661}"/>
              </a:ext>
            </a:extLst>
          </p:cNvPr>
          <p:cNvSpPr txBox="1"/>
          <p:nvPr/>
        </p:nvSpPr>
        <p:spPr>
          <a:xfrm>
            <a:off x="2258568" y="3063240"/>
            <a:ext cx="147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Music fades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47BFC-C670-B0AA-0B09-2F4C3337EC05}"/>
              </a:ext>
            </a:extLst>
          </p:cNvPr>
          <p:cNvSpPr txBox="1"/>
          <p:nvPr/>
        </p:nvSpPr>
        <p:spPr>
          <a:xfrm>
            <a:off x="10037826" y="5729478"/>
            <a:ext cx="2154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Snakes both go “heh </a:t>
            </a:r>
            <a:r>
              <a:rPr lang="en-GB" dirty="0" err="1"/>
              <a:t>heh</a:t>
            </a:r>
            <a:r>
              <a:rPr lang="en-GB" dirty="0"/>
              <a:t> </a:t>
            </a:r>
            <a:r>
              <a:rPr lang="en-GB" dirty="0" err="1"/>
              <a:t>heh</a:t>
            </a:r>
            <a:r>
              <a:rPr lang="en-GB" dirty="0"/>
              <a:t>” after “certainly not”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7B4636-E103-24C5-E5B9-BB7A7B08CD25}"/>
              </a:ext>
            </a:extLst>
          </p:cNvPr>
          <p:cNvCxnSpPr>
            <a:cxnSpLocks/>
          </p:cNvCxnSpPr>
          <p:nvPr/>
        </p:nvCxnSpPr>
        <p:spPr>
          <a:xfrm flipH="1">
            <a:off x="8385048" y="6227826"/>
            <a:ext cx="16527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F6CEC9-7959-306F-C1E5-116EA4C14139}"/>
              </a:ext>
            </a:extLst>
          </p:cNvPr>
          <p:cNvCxnSpPr>
            <a:cxnSpLocks/>
          </p:cNvCxnSpPr>
          <p:nvPr/>
        </p:nvCxnSpPr>
        <p:spPr>
          <a:xfrm flipH="1">
            <a:off x="8385048" y="2149602"/>
            <a:ext cx="16527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A7E7CF-F412-3631-E30D-49DEC7E0F8F8}"/>
              </a:ext>
            </a:extLst>
          </p:cNvPr>
          <p:cNvSpPr txBox="1"/>
          <p:nvPr/>
        </p:nvSpPr>
        <p:spPr>
          <a:xfrm>
            <a:off x="10090318" y="1964936"/>
            <a:ext cx="165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whoaaaa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59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4C51E-930A-D8B1-0E71-E77CA99D2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505CB8-01CE-D7C6-F62F-2EFB36C4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49" y="0"/>
            <a:ext cx="4445502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67D4D73-C9BB-69DC-C351-F5365D92C5B3}"/>
              </a:ext>
            </a:extLst>
          </p:cNvPr>
          <p:cNvCxnSpPr>
            <a:cxnSpLocks/>
          </p:cNvCxnSpPr>
          <p:nvPr/>
        </p:nvCxnSpPr>
        <p:spPr>
          <a:xfrm>
            <a:off x="2048256" y="841248"/>
            <a:ext cx="16824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3A4B96-0B08-8297-2FB2-98F4822A7555}"/>
              </a:ext>
            </a:extLst>
          </p:cNvPr>
          <p:cNvSpPr txBox="1"/>
          <p:nvPr/>
        </p:nvSpPr>
        <p:spPr>
          <a:xfrm>
            <a:off x="411480" y="548640"/>
            <a:ext cx="1494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One snake gasps before “that stumpy legged brat”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D16B25-A19B-D912-CB5E-C5E6FC5EE21F}"/>
              </a:ext>
            </a:extLst>
          </p:cNvPr>
          <p:cNvCxnSpPr>
            <a:cxnSpLocks/>
          </p:cNvCxnSpPr>
          <p:nvPr/>
        </p:nvCxnSpPr>
        <p:spPr>
          <a:xfrm flipH="1">
            <a:off x="8461248" y="4280916"/>
            <a:ext cx="1542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459C043-80EF-572A-B53F-D9ADD7354AF4}"/>
              </a:ext>
            </a:extLst>
          </p:cNvPr>
          <p:cNvSpPr txBox="1"/>
          <p:nvPr/>
        </p:nvSpPr>
        <p:spPr>
          <a:xfrm>
            <a:off x="10003536" y="4096250"/>
            <a:ext cx="212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Small scream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AE51C3-9780-6246-F087-57A50B3487D4}"/>
              </a:ext>
            </a:extLst>
          </p:cNvPr>
          <p:cNvCxnSpPr>
            <a:cxnSpLocks/>
          </p:cNvCxnSpPr>
          <p:nvPr/>
        </p:nvCxnSpPr>
        <p:spPr>
          <a:xfrm flipH="1">
            <a:off x="8461248" y="5850636"/>
            <a:ext cx="1542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F96C4F-F615-AD08-5E6D-9EB1879CCC96}"/>
              </a:ext>
            </a:extLst>
          </p:cNvPr>
          <p:cNvSpPr txBox="1"/>
          <p:nvPr/>
        </p:nvSpPr>
        <p:spPr>
          <a:xfrm>
            <a:off x="10003536" y="5672638"/>
            <a:ext cx="212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Munch noise and “Nom nom </a:t>
            </a:r>
            <a:r>
              <a:rPr lang="en-GB" dirty="0" err="1"/>
              <a:t>nom</a:t>
            </a:r>
            <a:r>
              <a:rPr lang="en-GB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447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FA4B9-B54A-B880-B7FA-23238B02F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01A56-81BA-C4BD-42B5-6D1EFECE2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840" y="0"/>
            <a:ext cx="4442319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124765D-987E-9BBA-6839-51B0DDFC0C44}"/>
              </a:ext>
            </a:extLst>
          </p:cNvPr>
          <p:cNvCxnSpPr>
            <a:cxnSpLocks/>
          </p:cNvCxnSpPr>
          <p:nvPr/>
        </p:nvCxnSpPr>
        <p:spPr>
          <a:xfrm>
            <a:off x="1990148" y="1411814"/>
            <a:ext cx="15453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9029C63-5541-4220-D37D-0A8EAE8FF090}"/>
              </a:ext>
            </a:extLst>
          </p:cNvPr>
          <p:cNvCxnSpPr>
            <a:cxnSpLocks/>
          </p:cNvCxnSpPr>
          <p:nvPr/>
        </p:nvCxnSpPr>
        <p:spPr>
          <a:xfrm>
            <a:off x="2329504" y="4292666"/>
            <a:ext cx="15453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4958F16-E4A7-26FB-C8BC-C0E2C47D595D}"/>
              </a:ext>
            </a:extLst>
          </p:cNvPr>
          <p:cNvSpPr txBox="1"/>
          <p:nvPr/>
        </p:nvSpPr>
        <p:spPr>
          <a:xfrm>
            <a:off x="790472" y="1878761"/>
            <a:ext cx="15453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explosion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19217-47A3-F1DB-C22E-B27D5A151D3C}"/>
              </a:ext>
            </a:extLst>
          </p:cNvPr>
          <p:cNvSpPr txBox="1"/>
          <p:nvPr/>
        </p:nvSpPr>
        <p:spPr>
          <a:xfrm>
            <a:off x="622264" y="3831001"/>
            <a:ext cx="1652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Dialogue becomes high pitched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DFDEE4-222F-59ED-8FA9-B7F3D1A9225E}"/>
              </a:ext>
            </a:extLst>
          </p:cNvPr>
          <p:cNvCxnSpPr>
            <a:cxnSpLocks/>
          </p:cNvCxnSpPr>
          <p:nvPr/>
        </p:nvCxnSpPr>
        <p:spPr>
          <a:xfrm>
            <a:off x="1990148" y="2112854"/>
            <a:ext cx="15453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6F2D2F-0F97-C1E0-224F-4C6A6FC49496}"/>
              </a:ext>
            </a:extLst>
          </p:cNvPr>
          <p:cNvSpPr txBox="1"/>
          <p:nvPr/>
        </p:nvSpPr>
        <p:spPr>
          <a:xfrm>
            <a:off x="866879" y="1018314"/>
            <a:ext cx="165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Sparkling sounds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7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9F894-AD45-D93E-3B77-DD050CF05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B368D-9E1C-295C-896D-1F7E322E3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407" y="0"/>
            <a:ext cx="4431185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4363DE9-0622-D6B1-498E-17C9499ED442}"/>
              </a:ext>
            </a:extLst>
          </p:cNvPr>
          <p:cNvCxnSpPr>
            <a:cxnSpLocks/>
          </p:cNvCxnSpPr>
          <p:nvPr/>
        </p:nvCxnSpPr>
        <p:spPr>
          <a:xfrm>
            <a:off x="1818968" y="894736"/>
            <a:ext cx="176980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1052862-6CFF-E9C1-113F-BB28C8F432FE}"/>
              </a:ext>
            </a:extLst>
          </p:cNvPr>
          <p:cNvSpPr txBox="1"/>
          <p:nvPr/>
        </p:nvSpPr>
        <p:spPr>
          <a:xfrm>
            <a:off x="279261" y="1960292"/>
            <a:ext cx="1652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Thump or splat noise of jeff hitting the floor before “</a:t>
            </a:r>
            <a:r>
              <a:rPr lang="en-GB" dirty="0" err="1"/>
              <a:t>mrrf</a:t>
            </a:r>
            <a:r>
              <a:rPr lang="en-GB" dirty="0"/>
              <a:t>”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A4A828-5214-2267-01CB-4FA3F39ACEB9}"/>
              </a:ext>
            </a:extLst>
          </p:cNvPr>
          <p:cNvCxnSpPr>
            <a:cxnSpLocks/>
          </p:cNvCxnSpPr>
          <p:nvPr/>
        </p:nvCxnSpPr>
        <p:spPr>
          <a:xfrm>
            <a:off x="1932039" y="2698956"/>
            <a:ext cx="176980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DD219BE-75D6-C62B-3BA9-5051A6441E5E}"/>
              </a:ext>
            </a:extLst>
          </p:cNvPr>
          <p:cNvSpPr txBox="1"/>
          <p:nvPr/>
        </p:nvSpPr>
        <p:spPr>
          <a:xfrm>
            <a:off x="853346" y="723970"/>
            <a:ext cx="165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Clinking noises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30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5ec9c0c-9216-4df7-b395-8e37596f576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D7B8A2FB338F4A89205DADF344D608" ma:contentTypeVersion="11" ma:contentTypeDescription="Create a new document." ma:contentTypeScope="" ma:versionID="f375f4689f76b9dbef345c305476b316">
  <xsd:schema xmlns:xsd="http://www.w3.org/2001/XMLSchema" xmlns:xs="http://www.w3.org/2001/XMLSchema" xmlns:p="http://schemas.microsoft.com/office/2006/metadata/properties" xmlns:ns3="25ec9c0c-9216-4df7-b395-8e37596f576e" targetNamespace="http://schemas.microsoft.com/office/2006/metadata/properties" ma:root="true" ma:fieldsID="1b196d28c5737c3958a86c59a2428880" ns3:_="">
    <xsd:import namespace="25ec9c0c-9216-4df7-b395-8e37596f576e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c9c0c-9216-4df7-b395-8e37596f576e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49B1AD-6035-424E-AD15-4230850921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B4152F-F842-4D17-A90C-C6A8E5E92CD8}">
  <ds:schemaRefs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25ec9c0c-9216-4df7-b395-8e37596f576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6A236BF-A868-4F35-8E0B-4FC96A238D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ec9c0c-9216-4df7-b395-8e37596f57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368</Words>
  <Application>Microsoft Office PowerPoint</Application>
  <PresentationFormat>Widescreen</PresentationFormat>
  <Paragraphs>98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S50113232 (Lily Decker)</dc:creator>
  <cp:lastModifiedBy>S50113232 (Lily Decker)</cp:lastModifiedBy>
  <cp:revision>2</cp:revision>
  <dcterms:created xsi:type="dcterms:W3CDTF">2025-11-17T11:30:57Z</dcterms:created>
  <dcterms:modified xsi:type="dcterms:W3CDTF">2025-11-22T15:22:21Z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0x01010023D7B8A2FB338F4A89205DADF344D608</vt:lpwstr>
  </property>
</Properties>
</file>