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FCC63A-0F97-27C7-82A4-E934FCC6CC20}" v="46" dt="2026-01-10T18:11:25.526"/>
    <p1510:client id="{978F688D-A725-4388-96C1-7B9951D9C822}" v="276" dt="2026-01-10T19:10:41.7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50113232 (Lily Decker)" userId="S::s50113232@stu.crawley.ac.uk::317a3da7-0917-4eb1-93c3-cd1187bc8904" providerId="AD" clId="Web-{96FCC63A-0F97-27C7-82A4-E934FCC6CC20}"/>
    <pc:docChg chg="modSld">
      <pc:chgData name="S50113232 (Lily Decker)" userId="S::s50113232@stu.crawley.ac.uk::317a3da7-0917-4eb1-93c3-cd1187bc8904" providerId="AD" clId="Web-{96FCC63A-0F97-27C7-82A4-E934FCC6CC20}" dt="2026-01-10T18:11:25.526" v="44" actId="20577"/>
      <pc:docMkLst>
        <pc:docMk/>
      </pc:docMkLst>
      <pc:sldChg chg="modSp">
        <pc:chgData name="S50113232 (Lily Decker)" userId="S::s50113232@stu.crawley.ac.uk::317a3da7-0917-4eb1-93c3-cd1187bc8904" providerId="AD" clId="Web-{96FCC63A-0F97-27C7-82A4-E934FCC6CC20}" dt="2026-01-10T18:11:21.416" v="43" actId="20577"/>
        <pc:sldMkLst>
          <pc:docMk/>
          <pc:sldMk cId="1660033311" sldId="257"/>
        </pc:sldMkLst>
        <pc:spChg chg="mod">
          <ac:chgData name="S50113232 (Lily Decker)" userId="S::s50113232@stu.crawley.ac.uk::317a3da7-0917-4eb1-93c3-cd1187bc8904" providerId="AD" clId="Web-{96FCC63A-0F97-27C7-82A4-E934FCC6CC20}" dt="2026-01-10T18:11:21.416" v="43" actId="20577"/>
          <ac:spMkLst>
            <pc:docMk/>
            <pc:sldMk cId="1660033311" sldId="257"/>
            <ac:spMk id="3" creationId="{71A0C80B-D876-4801-975A-ED0C7308D132}"/>
          </ac:spMkLst>
        </pc:spChg>
      </pc:sldChg>
      <pc:sldChg chg="modSp">
        <pc:chgData name="S50113232 (Lily Decker)" userId="S::s50113232@stu.crawley.ac.uk::317a3da7-0917-4eb1-93c3-cd1187bc8904" providerId="AD" clId="Web-{96FCC63A-0F97-27C7-82A4-E934FCC6CC20}" dt="2026-01-10T18:11:25.526" v="44" actId="20577"/>
        <pc:sldMkLst>
          <pc:docMk/>
          <pc:sldMk cId="1546026872" sldId="258"/>
        </pc:sldMkLst>
        <pc:spChg chg="mod">
          <ac:chgData name="S50113232 (Lily Decker)" userId="S::s50113232@stu.crawley.ac.uk::317a3da7-0917-4eb1-93c3-cd1187bc8904" providerId="AD" clId="Web-{96FCC63A-0F97-27C7-82A4-E934FCC6CC20}" dt="2026-01-10T18:11:25.526" v="44" actId="20577"/>
          <ac:spMkLst>
            <pc:docMk/>
            <pc:sldMk cId="1546026872" sldId="258"/>
            <ac:spMk id="3" creationId="{5F479CCB-DF8C-377D-6047-AAC6BDE1A003}"/>
          </ac:spMkLst>
        </pc:spChg>
      </pc:sldChg>
    </pc:docChg>
  </pc:docChgLst>
  <pc:docChgLst>
    <pc:chgData name="S50113232 (Lily Decker)" userId="317a3da7-0917-4eb1-93c3-cd1187bc8904" providerId="ADAL" clId="{58FD8066-2701-4DFA-BB76-66A9F901B8A5}"/>
    <pc:docChg chg="modSld">
      <pc:chgData name="S50113232 (Lily Decker)" userId="317a3da7-0917-4eb1-93c3-cd1187bc8904" providerId="ADAL" clId="{58FD8066-2701-4DFA-BB76-66A9F901B8A5}" dt="2026-01-08T11:21:02.118" v="25" actId="20577"/>
      <pc:docMkLst>
        <pc:docMk/>
      </pc:docMkLst>
      <pc:sldChg chg="modSp mod">
        <pc:chgData name="S50113232 (Lily Decker)" userId="317a3da7-0917-4eb1-93c3-cd1187bc8904" providerId="ADAL" clId="{58FD8066-2701-4DFA-BB76-66A9F901B8A5}" dt="2026-01-08T11:21:02.118" v="25" actId="20577"/>
        <pc:sldMkLst>
          <pc:docMk/>
          <pc:sldMk cId="160363066" sldId="256"/>
        </pc:sldMkLst>
        <pc:spChg chg="mod">
          <ac:chgData name="S50113232 (Lily Decker)" userId="317a3da7-0917-4eb1-93c3-cd1187bc8904" providerId="ADAL" clId="{58FD8066-2701-4DFA-BB76-66A9F901B8A5}" dt="2026-01-08T11:21:02.118" v="25" actId="20577"/>
          <ac:spMkLst>
            <pc:docMk/>
            <pc:sldMk cId="160363066" sldId="256"/>
            <ac:spMk id="3" creationId="{1B050B1B-4552-5C79-F332-6E81706F763C}"/>
          </ac:spMkLst>
        </pc:spChg>
      </pc:sldChg>
    </pc:docChg>
  </pc:docChgLst>
  <pc:docChgLst>
    <pc:chgData name="S50113232 (Lily Decker)" userId="S::s50113232@stu.crawley.ac.uk::317a3da7-0917-4eb1-93c3-cd1187bc8904" providerId="AD" clId="Web-{C934BDF8-C455-4BA5-826D-52B8C6CE1100}"/>
    <pc:docChg chg="modSld">
      <pc:chgData name="S50113232 (Lily Decker)" userId="S::s50113232@stu.crawley.ac.uk::317a3da7-0917-4eb1-93c3-cd1187bc8904" providerId="AD" clId="Web-{C934BDF8-C455-4BA5-826D-52B8C6CE1100}" dt="2026-01-08T14:07:43.442" v="62" actId="20577"/>
      <pc:docMkLst>
        <pc:docMk/>
      </pc:docMkLst>
      <pc:sldChg chg="modSp">
        <pc:chgData name="S50113232 (Lily Decker)" userId="S::s50113232@stu.crawley.ac.uk::317a3da7-0917-4eb1-93c3-cd1187bc8904" providerId="AD" clId="Web-{C934BDF8-C455-4BA5-826D-52B8C6CE1100}" dt="2026-01-08T14:07:43.442" v="62" actId="20577"/>
        <pc:sldMkLst>
          <pc:docMk/>
          <pc:sldMk cId="1546026872" sldId="258"/>
        </pc:sldMkLst>
        <pc:spChg chg="mod">
          <ac:chgData name="S50113232 (Lily Decker)" userId="S::s50113232@stu.crawley.ac.uk::317a3da7-0917-4eb1-93c3-cd1187bc8904" providerId="AD" clId="Web-{C934BDF8-C455-4BA5-826D-52B8C6CE1100}" dt="2026-01-08T14:07:43.442" v="62" actId="20577"/>
          <ac:spMkLst>
            <pc:docMk/>
            <pc:sldMk cId="1546026872" sldId="258"/>
            <ac:spMk id="3" creationId="{5F479CCB-DF8C-377D-6047-AAC6BDE1A003}"/>
          </ac:spMkLst>
        </pc:spChg>
      </pc:sldChg>
    </pc:docChg>
  </pc:docChgLst>
  <pc:docChgLst>
    <pc:chgData name="S50113232 (Lily Decker)" userId="317a3da7-0917-4eb1-93c3-cd1187bc8904" providerId="ADAL" clId="{10E98020-AEF9-411E-828E-48CE2E1157F0}"/>
    <pc:docChg chg="custSel modSld">
      <pc:chgData name="S50113232 (Lily Decker)" userId="317a3da7-0917-4eb1-93c3-cd1187bc8904" providerId="ADAL" clId="{10E98020-AEF9-411E-828E-48CE2E1157F0}" dt="2026-01-10T19:10:41.705" v="859" actId="20577"/>
      <pc:docMkLst>
        <pc:docMk/>
      </pc:docMkLst>
      <pc:sldChg chg="modSp mod">
        <pc:chgData name="S50113232 (Lily Decker)" userId="317a3da7-0917-4eb1-93c3-cd1187bc8904" providerId="ADAL" clId="{10E98020-AEF9-411E-828E-48CE2E1157F0}" dt="2026-01-10T19:10:41.705" v="859" actId="20577"/>
        <pc:sldMkLst>
          <pc:docMk/>
          <pc:sldMk cId="1546026872" sldId="258"/>
        </pc:sldMkLst>
        <pc:spChg chg="mod">
          <ac:chgData name="S50113232 (Lily Decker)" userId="317a3da7-0917-4eb1-93c3-cd1187bc8904" providerId="ADAL" clId="{10E98020-AEF9-411E-828E-48CE2E1157F0}" dt="2026-01-10T19:10:41.705" v="859" actId="20577"/>
          <ac:spMkLst>
            <pc:docMk/>
            <pc:sldMk cId="1546026872" sldId="258"/>
            <ac:spMk id="3" creationId="{5F479CCB-DF8C-377D-6047-AAC6BDE1A003}"/>
          </ac:spMkLst>
        </pc:spChg>
      </pc:sldChg>
      <pc:sldChg chg="addSp delSp modSp mod setBg">
        <pc:chgData name="S50113232 (Lily Decker)" userId="317a3da7-0917-4eb1-93c3-cd1187bc8904" providerId="ADAL" clId="{10E98020-AEF9-411E-828E-48CE2E1157F0}" dt="2026-01-10T19:03:00.714" v="313" actId="21"/>
        <pc:sldMkLst>
          <pc:docMk/>
          <pc:sldMk cId="2172864472" sldId="259"/>
        </pc:sldMkLst>
        <pc:spChg chg="mod">
          <ac:chgData name="S50113232 (Lily Decker)" userId="317a3da7-0917-4eb1-93c3-cd1187bc8904" providerId="ADAL" clId="{10E98020-AEF9-411E-828E-48CE2E1157F0}" dt="2026-01-10T19:02:40.759" v="311" actId="1076"/>
          <ac:spMkLst>
            <pc:docMk/>
            <pc:sldMk cId="2172864472" sldId="259"/>
            <ac:spMk id="2" creationId="{53E72DC1-BF3B-37F4-7A26-FC5F197064F1}"/>
          </ac:spMkLst>
        </pc:spChg>
        <pc:spChg chg="mod">
          <ac:chgData name="S50113232 (Lily Decker)" userId="317a3da7-0917-4eb1-93c3-cd1187bc8904" providerId="ADAL" clId="{10E98020-AEF9-411E-828E-48CE2E1157F0}" dt="2026-01-10T18:30:57.114" v="251" actId="20577"/>
          <ac:spMkLst>
            <pc:docMk/>
            <pc:sldMk cId="2172864472" sldId="259"/>
            <ac:spMk id="3" creationId="{7CACA4E8-B843-2525-E88A-D4AA0E6619DA}"/>
          </ac:spMkLst>
        </pc:spChg>
        <pc:spChg chg="add del mod">
          <ac:chgData name="S50113232 (Lily Decker)" userId="317a3da7-0917-4eb1-93c3-cd1187bc8904" providerId="ADAL" clId="{10E98020-AEF9-411E-828E-48CE2E1157F0}" dt="2026-01-10T19:03:00.714" v="313" actId="21"/>
          <ac:spMkLst>
            <pc:docMk/>
            <pc:sldMk cId="2172864472" sldId="259"/>
            <ac:spMk id="4" creationId="{43EAE8EA-08C5-A1C1-BBF8-B124339EA95E}"/>
          </ac:spMkLst>
        </pc:spChg>
        <pc:spChg chg="add del mod">
          <ac:chgData name="S50113232 (Lily Decker)" userId="317a3da7-0917-4eb1-93c3-cd1187bc8904" providerId="ADAL" clId="{10E98020-AEF9-411E-828E-48CE2E1157F0}" dt="2026-01-10T18:30:12.495" v="195" actId="21"/>
          <ac:spMkLst>
            <pc:docMk/>
            <pc:sldMk cId="2172864472" sldId="259"/>
            <ac:spMk id="5" creationId="{4B9A3B97-C065-AA03-5DA3-2864BB5B0DFE}"/>
          </ac:spMkLst>
        </pc:spChg>
        <pc:spChg chg="add del mod">
          <ac:chgData name="S50113232 (Lily Decker)" userId="317a3da7-0917-4eb1-93c3-cd1187bc8904" providerId="ADAL" clId="{10E98020-AEF9-411E-828E-48CE2E1157F0}" dt="2026-01-10T18:30:24.950" v="199" actId="478"/>
          <ac:spMkLst>
            <pc:docMk/>
            <pc:sldMk cId="2172864472" sldId="259"/>
            <ac:spMk id="6" creationId="{4B9A3B97-C065-AA03-5DA3-2864BB5B0DFE}"/>
          </ac:spMkLst>
        </pc:spChg>
      </pc:sldChg>
      <pc:sldChg chg="modSp mod">
        <pc:chgData name="S50113232 (Lily Decker)" userId="317a3da7-0917-4eb1-93c3-cd1187bc8904" providerId="ADAL" clId="{10E98020-AEF9-411E-828E-48CE2E1157F0}" dt="2026-01-10T19:08:11.419" v="844" actId="20577"/>
        <pc:sldMkLst>
          <pc:docMk/>
          <pc:sldMk cId="1938630097" sldId="260"/>
        </pc:sldMkLst>
        <pc:spChg chg="mod">
          <ac:chgData name="S50113232 (Lily Decker)" userId="317a3da7-0917-4eb1-93c3-cd1187bc8904" providerId="ADAL" clId="{10E98020-AEF9-411E-828E-48CE2E1157F0}" dt="2026-01-10T19:08:11.419" v="844" actId="20577"/>
          <ac:spMkLst>
            <pc:docMk/>
            <pc:sldMk cId="1938630097" sldId="260"/>
            <ac:spMk id="3" creationId="{503D730E-E7E1-AFA6-68AB-40339B0191CB}"/>
          </ac:spMkLst>
        </pc:spChg>
      </pc:sldChg>
    </pc:docChg>
  </pc:docChgLst>
  <pc:docChgLst>
    <pc:chgData name="S50113232 (Lily Decker)" userId="S::s50113232@stu.crawley.ac.uk::317a3da7-0917-4eb1-93c3-cd1187bc8904" providerId="AD" clId="Web-{A0500B1D-52F0-470E-963C-E8387DBFCD1B}"/>
    <pc:docChg chg="modSld">
      <pc:chgData name="S50113232 (Lily Decker)" userId="S::s50113232@stu.crawley.ac.uk::317a3da7-0917-4eb1-93c3-cd1187bc8904" providerId="AD" clId="Web-{A0500B1D-52F0-470E-963C-E8387DBFCD1B}" dt="2026-01-08T15:58:53.569" v="81" actId="20577"/>
      <pc:docMkLst>
        <pc:docMk/>
      </pc:docMkLst>
      <pc:sldChg chg="modSp">
        <pc:chgData name="S50113232 (Lily Decker)" userId="S::s50113232@stu.crawley.ac.uk::317a3da7-0917-4eb1-93c3-cd1187bc8904" providerId="AD" clId="Web-{A0500B1D-52F0-470E-963C-E8387DBFCD1B}" dt="2026-01-08T15:49:51.180" v="40" actId="20577"/>
        <pc:sldMkLst>
          <pc:docMk/>
          <pc:sldMk cId="1546026872" sldId="258"/>
        </pc:sldMkLst>
        <pc:spChg chg="mod">
          <ac:chgData name="S50113232 (Lily Decker)" userId="S::s50113232@stu.crawley.ac.uk::317a3da7-0917-4eb1-93c3-cd1187bc8904" providerId="AD" clId="Web-{A0500B1D-52F0-470E-963C-E8387DBFCD1B}" dt="2026-01-08T15:49:51.180" v="40" actId="20577"/>
          <ac:spMkLst>
            <pc:docMk/>
            <pc:sldMk cId="1546026872" sldId="258"/>
            <ac:spMk id="3" creationId="{5F479CCB-DF8C-377D-6047-AAC6BDE1A003}"/>
          </ac:spMkLst>
        </pc:spChg>
      </pc:sldChg>
      <pc:sldChg chg="modSp">
        <pc:chgData name="S50113232 (Lily Decker)" userId="S::s50113232@stu.crawley.ac.uk::317a3da7-0917-4eb1-93c3-cd1187bc8904" providerId="AD" clId="Web-{A0500B1D-52F0-470E-963C-E8387DBFCD1B}" dt="2026-01-08T15:58:53.569" v="81" actId="20577"/>
        <pc:sldMkLst>
          <pc:docMk/>
          <pc:sldMk cId="2172864472" sldId="259"/>
        </pc:sldMkLst>
        <pc:spChg chg="mod">
          <ac:chgData name="S50113232 (Lily Decker)" userId="S::s50113232@stu.crawley.ac.uk::317a3da7-0917-4eb1-93c3-cd1187bc8904" providerId="AD" clId="Web-{A0500B1D-52F0-470E-963C-E8387DBFCD1B}" dt="2026-01-08T15:58:53.569" v="81" actId="20577"/>
          <ac:spMkLst>
            <pc:docMk/>
            <pc:sldMk cId="2172864472" sldId="259"/>
            <ac:spMk id="3" creationId="{7CACA4E8-B843-2525-E88A-D4AA0E6619DA}"/>
          </ac:spMkLst>
        </pc:spChg>
      </pc:sldChg>
    </pc:docChg>
  </pc:docChgLst>
  <pc:docChgLst>
    <pc:chgData name="S50113232 (Lily Decker)" userId="S::s50113232@stu.crawley.ac.uk::317a3da7-0917-4eb1-93c3-cd1187bc8904" providerId="AD" clId="Web-{E8117118-3661-4080-9DA0-B4225189E922}"/>
    <pc:docChg chg="modSld">
      <pc:chgData name="S50113232 (Lily Decker)" userId="S::s50113232@stu.crawley.ac.uk::317a3da7-0917-4eb1-93c3-cd1187bc8904" providerId="AD" clId="Web-{E8117118-3661-4080-9DA0-B4225189E922}" dt="2026-01-08T11:40:59.856" v="94" actId="20577"/>
      <pc:docMkLst>
        <pc:docMk/>
      </pc:docMkLst>
      <pc:sldChg chg="modSp">
        <pc:chgData name="S50113232 (Lily Decker)" userId="S::s50113232@stu.crawley.ac.uk::317a3da7-0917-4eb1-93c3-cd1187bc8904" providerId="AD" clId="Web-{E8117118-3661-4080-9DA0-B4225189E922}" dt="2026-01-08T11:40:59.856" v="94" actId="20577"/>
        <pc:sldMkLst>
          <pc:docMk/>
          <pc:sldMk cId="1660033311" sldId="257"/>
        </pc:sldMkLst>
        <pc:spChg chg="mod">
          <ac:chgData name="S50113232 (Lily Decker)" userId="S::s50113232@stu.crawley.ac.uk::317a3da7-0917-4eb1-93c3-cd1187bc8904" providerId="AD" clId="Web-{E8117118-3661-4080-9DA0-B4225189E922}" dt="2026-01-08T11:40:59.856" v="94" actId="20577"/>
          <ac:spMkLst>
            <pc:docMk/>
            <pc:sldMk cId="1660033311" sldId="257"/>
            <ac:spMk id="3" creationId="{71A0C80B-D876-4801-975A-ED0C7308D13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D8490-78D9-FF13-25FC-A5987665361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461B673D-A806-822A-BDD3-15A56AE361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44C4F1E-4CE4-E00D-DF20-D43174DAA990}"/>
              </a:ext>
            </a:extLst>
          </p:cNvPr>
          <p:cNvSpPr>
            <a:spLocks noGrp="1"/>
          </p:cNvSpPr>
          <p:nvPr>
            <p:ph type="dt" sz="half" idx="10"/>
          </p:nvPr>
        </p:nvSpPr>
        <p:spPr/>
        <p:txBody>
          <a:bodyPr/>
          <a:lstStyle/>
          <a:p>
            <a:fld id="{DAF2F968-74F0-4C59-BAC7-24691408E87E}" type="datetimeFigureOut">
              <a:rPr lang="en-GB" smtClean="0"/>
              <a:t>10/01/2026</a:t>
            </a:fld>
            <a:endParaRPr lang="en-GB"/>
          </a:p>
        </p:txBody>
      </p:sp>
      <p:sp>
        <p:nvSpPr>
          <p:cNvPr id="5" name="Footer Placeholder 4">
            <a:extLst>
              <a:ext uri="{FF2B5EF4-FFF2-40B4-BE49-F238E27FC236}">
                <a16:creationId xmlns:a16="http://schemas.microsoft.com/office/drawing/2014/main" id="{807BE3BC-6C23-0777-ECBC-DD68571BBE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6218EF-230E-8D1E-3FB7-379BE7CE3D43}"/>
              </a:ext>
            </a:extLst>
          </p:cNvPr>
          <p:cNvSpPr>
            <a:spLocks noGrp="1"/>
          </p:cNvSpPr>
          <p:nvPr>
            <p:ph type="sldNum" sz="quarter" idx="12"/>
          </p:nvPr>
        </p:nvSpPr>
        <p:spPr/>
        <p:txBody>
          <a:bodyPr/>
          <a:lstStyle/>
          <a:p>
            <a:fld id="{9B28FC52-3E0C-451E-B9CD-21B3349A01F4}" type="slidenum">
              <a:rPr lang="en-GB" smtClean="0"/>
              <a:t>‹#›</a:t>
            </a:fld>
            <a:endParaRPr lang="en-GB"/>
          </a:p>
        </p:txBody>
      </p:sp>
    </p:spTree>
    <p:extLst>
      <p:ext uri="{BB962C8B-B14F-4D97-AF65-F5344CB8AC3E}">
        <p14:creationId xmlns:p14="http://schemas.microsoft.com/office/powerpoint/2010/main" val="703551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C7712-9CE9-3B08-33AF-8F0AC39197F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74C1B0D-C228-1C78-C1C4-C65E45134B6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24F84F9-E58D-29CF-5139-AE20A33666E0}"/>
              </a:ext>
            </a:extLst>
          </p:cNvPr>
          <p:cNvSpPr>
            <a:spLocks noGrp="1"/>
          </p:cNvSpPr>
          <p:nvPr>
            <p:ph type="dt" sz="half" idx="10"/>
          </p:nvPr>
        </p:nvSpPr>
        <p:spPr/>
        <p:txBody>
          <a:bodyPr/>
          <a:lstStyle/>
          <a:p>
            <a:fld id="{DAF2F968-74F0-4C59-BAC7-24691408E87E}" type="datetimeFigureOut">
              <a:rPr lang="en-GB" smtClean="0"/>
              <a:t>10/01/2026</a:t>
            </a:fld>
            <a:endParaRPr lang="en-GB"/>
          </a:p>
        </p:txBody>
      </p:sp>
      <p:sp>
        <p:nvSpPr>
          <p:cNvPr id="5" name="Footer Placeholder 4">
            <a:extLst>
              <a:ext uri="{FF2B5EF4-FFF2-40B4-BE49-F238E27FC236}">
                <a16:creationId xmlns:a16="http://schemas.microsoft.com/office/drawing/2014/main" id="{04357A70-93C4-41A3-5050-EECEBDE327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9552D8-DA72-0C65-3130-A7569ABFF259}"/>
              </a:ext>
            </a:extLst>
          </p:cNvPr>
          <p:cNvSpPr>
            <a:spLocks noGrp="1"/>
          </p:cNvSpPr>
          <p:nvPr>
            <p:ph type="sldNum" sz="quarter" idx="12"/>
          </p:nvPr>
        </p:nvSpPr>
        <p:spPr/>
        <p:txBody>
          <a:bodyPr/>
          <a:lstStyle/>
          <a:p>
            <a:fld id="{9B28FC52-3E0C-451E-B9CD-21B3349A01F4}" type="slidenum">
              <a:rPr lang="en-GB" smtClean="0"/>
              <a:t>‹#›</a:t>
            </a:fld>
            <a:endParaRPr lang="en-GB"/>
          </a:p>
        </p:txBody>
      </p:sp>
    </p:spTree>
    <p:extLst>
      <p:ext uri="{BB962C8B-B14F-4D97-AF65-F5344CB8AC3E}">
        <p14:creationId xmlns:p14="http://schemas.microsoft.com/office/powerpoint/2010/main" val="717424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E2D4F3-B264-0A97-0DBB-517DEE2DC96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C7B9DA6B-0CA1-C84C-99EE-05DBBDE9DEC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48110FA-D4EC-B776-2FA1-57CBDA0B6F60}"/>
              </a:ext>
            </a:extLst>
          </p:cNvPr>
          <p:cNvSpPr>
            <a:spLocks noGrp="1"/>
          </p:cNvSpPr>
          <p:nvPr>
            <p:ph type="dt" sz="half" idx="10"/>
          </p:nvPr>
        </p:nvSpPr>
        <p:spPr/>
        <p:txBody>
          <a:bodyPr/>
          <a:lstStyle/>
          <a:p>
            <a:fld id="{DAF2F968-74F0-4C59-BAC7-24691408E87E}" type="datetimeFigureOut">
              <a:rPr lang="en-GB" smtClean="0"/>
              <a:t>10/01/2026</a:t>
            </a:fld>
            <a:endParaRPr lang="en-GB"/>
          </a:p>
        </p:txBody>
      </p:sp>
      <p:sp>
        <p:nvSpPr>
          <p:cNvPr id="5" name="Footer Placeholder 4">
            <a:extLst>
              <a:ext uri="{FF2B5EF4-FFF2-40B4-BE49-F238E27FC236}">
                <a16:creationId xmlns:a16="http://schemas.microsoft.com/office/drawing/2014/main" id="{94C4DFFF-E240-820C-5177-66F5B8BB4B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A2F185-DA54-606D-5FA9-246996FD0970}"/>
              </a:ext>
            </a:extLst>
          </p:cNvPr>
          <p:cNvSpPr>
            <a:spLocks noGrp="1"/>
          </p:cNvSpPr>
          <p:nvPr>
            <p:ph type="sldNum" sz="quarter" idx="12"/>
          </p:nvPr>
        </p:nvSpPr>
        <p:spPr/>
        <p:txBody>
          <a:bodyPr/>
          <a:lstStyle/>
          <a:p>
            <a:fld id="{9B28FC52-3E0C-451E-B9CD-21B3349A01F4}" type="slidenum">
              <a:rPr lang="en-GB" smtClean="0"/>
              <a:t>‹#›</a:t>
            </a:fld>
            <a:endParaRPr lang="en-GB"/>
          </a:p>
        </p:txBody>
      </p:sp>
    </p:spTree>
    <p:extLst>
      <p:ext uri="{BB962C8B-B14F-4D97-AF65-F5344CB8AC3E}">
        <p14:creationId xmlns:p14="http://schemas.microsoft.com/office/powerpoint/2010/main" val="454430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7BA8-E4CD-CEF6-5065-5B9436B5596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8A8B902-E5D6-2307-F7B1-CFD32116E0B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1FFF5C1-2BEC-E66C-0113-55B07F403E9D}"/>
              </a:ext>
            </a:extLst>
          </p:cNvPr>
          <p:cNvSpPr>
            <a:spLocks noGrp="1"/>
          </p:cNvSpPr>
          <p:nvPr>
            <p:ph type="dt" sz="half" idx="10"/>
          </p:nvPr>
        </p:nvSpPr>
        <p:spPr/>
        <p:txBody>
          <a:bodyPr/>
          <a:lstStyle/>
          <a:p>
            <a:fld id="{DAF2F968-74F0-4C59-BAC7-24691408E87E}" type="datetimeFigureOut">
              <a:rPr lang="en-GB" smtClean="0"/>
              <a:t>10/01/2026</a:t>
            </a:fld>
            <a:endParaRPr lang="en-GB"/>
          </a:p>
        </p:txBody>
      </p:sp>
      <p:sp>
        <p:nvSpPr>
          <p:cNvPr id="5" name="Footer Placeholder 4">
            <a:extLst>
              <a:ext uri="{FF2B5EF4-FFF2-40B4-BE49-F238E27FC236}">
                <a16:creationId xmlns:a16="http://schemas.microsoft.com/office/drawing/2014/main" id="{92ABCA99-F068-3AFF-23CB-532CC93246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0DDC94-317E-9BBE-15EE-61141CB5EF81}"/>
              </a:ext>
            </a:extLst>
          </p:cNvPr>
          <p:cNvSpPr>
            <a:spLocks noGrp="1"/>
          </p:cNvSpPr>
          <p:nvPr>
            <p:ph type="sldNum" sz="quarter" idx="12"/>
          </p:nvPr>
        </p:nvSpPr>
        <p:spPr/>
        <p:txBody>
          <a:bodyPr/>
          <a:lstStyle/>
          <a:p>
            <a:fld id="{9B28FC52-3E0C-451E-B9CD-21B3349A01F4}" type="slidenum">
              <a:rPr lang="en-GB" smtClean="0"/>
              <a:t>‹#›</a:t>
            </a:fld>
            <a:endParaRPr lang="en-GB"/>
          </a:p>
        </p:txBody>
      </p:sp>
    </p:spTree>
    <p:extLst>
      <p:ext uri="{BB962C8B-B14F-4D97-AF65-F5344CB8AC3E}">
        <p14:creationId xmlns:p14="http://schemas.microsoft.com/office/powerpoint/2010/main" val="3344625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ADCF2-D7ED-9895-5C0C-4C32058B3DC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C60831AA-83E1-2917-EC2C-133451E50C3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F74438B-A507-C388-F4FC-A42F6593482E}"/>
              </a:ext>
            </a:extLst>
          </p:cNvPr>
          <p:cNvSpPr>
            <a:spLocks noGrp="1"/>
          </p:cNvSpPr>
          <p:nvPr>
            <p:ph type="dt" sz="half" idx="10"/>
          </p:nvPr>
        </p:nvSpPr>
        <p:spPr/>
        <p:txBody>
          <a:bodyPr/>
          <a:lstStyle/>
          <a:p>
            <a:fld id="{DAF2F968-74F0-4C59-BAC7-24691408E87E}" type="datetimeFigureOut">
              <a:rPr lang="en-GB" smtClean="0"/>
              <a:t>10/01/2026</a:t>
            </a:fld>
            <a:endParaRPr lang="en-GB"/>
          </a:p>
        </p:txBody>
      </p:sp>
      <p:sp>
        <p:nvSpPr>
          <p:cNvPr id="5" name="Footer Placeholder 4">
            <a:extLst>
              <a:ext uri="{FF2B5EF4-FFF2-40B4-BE49-F238E27FC236}">
                <a16:creationId xmlns:a16="http://schemas.microsoft.com/office/drawing/2014/main" id="{7AF5FC02-6963-A812-AF41-FF43290994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7CCF99-43F6-4B07-A8C2-43D06B0A4096}"/>
              </a:ext>
            </a:extLst>
          </p:cNvPr>
          <p:cNvSpPr>
            <a:spLocks noGrp="1"/>
          </p:cNvSpPr>
          <p:nvPr>
            <p:ph type="sldNum" sz="quarter" idx="12"/>
          </p:nvPr>
        </p:nvSpPr>
        <p:spPr/>
        <p:txBody>
          <a:bodyPr/>
          <a:lstStyle/>
          <a:p>
            <a:fld id="{9B28FC52-3E0C-451E-B9CD-21B3349A01F4}" type="slidenum">
              <a:rPr lang="en-GB" smtClean="0"/>
              <a:t>‹#›</a:t>
            </a:fld>
            <a:endParaRPr lang="en-GB"/>
          </a:p>
        </p:txBody>
      </p:sp>
    </p:spTree>
    <p:extLst>
      <p:ext uri="{BB962C8B-B14F-4D97-AF65-F5344CB8AC3E}">
        <p14:creationId xmlns:p14="http://schemas.microsoft.com/office/powerpoint/2010/main" val="3643704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20334-ADBD-D78B-2644-ABE59031334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111ED77-3501-7A32-C5A1-C8F8B93758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2D7C8536-EFD5-DAD6-4CA1-AE1529DD9BF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23AE0A6A-EAEE-D56B-22C6-C2363234F40E}"/>
              </a:ext>
            </a:extLst>
          </p:cNvPr>
          <p:cNvSpPr>
            <a:spLocks noGrp="1"/>
          </p:cNvSpPr>
          <p:nvPr>
            <p:ph type="dt" sz="half" idx="10"/>
          </p:nvPr>
        </p:nvSpPr>
        <p:spPr/>
        <p:txBody>
          <a:bodyPr/>
          <a:lstStyle/>
          <a:p>
            <a:fld id="{DAF2F968-74F0-4C59-BAC7-24691408E87E}" type="datetimeFigureOut">
              <a:rPr lang="en-GB" smtClean="0"/>
              <a:t>10/01/2026</a:t>
            </a:fld>
            <a:endParaRPr lang="en-GB"/>
          </a:p>
        </p:txBody>
      </p:sp>
      <p:sp>
        <p:nvSpPr>
          <p:cNvPr id="6" name="Footer Placeholder 5">
            <a:extLst>
              <a:ext uri="{FF2B5EF4-FFF2-40B4-BE49-F238E27FC236}">
                <a16:creationId xmlns:a16="http://schemas.microsoft.com/office/drawing/2014/main" id="{3ACE7FDE-0A20-15E9-1F84-87E65A12260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627D6F-C077-7FF9-BE40-8D058FAB4B4E}"/>
              </a:ext>
            </a:extLst>
          </p:cNvPr>
          <p:cNvSpPr>
            <a:spLocks noGrp="1"/>
          </p:cNvSpPr>
          <p:nvPr>
            <p:ph type="sldNum" sz="quarter" idx="12"/>
          </p:nvPr>
        </p:nvSpPr>
        <p:spPr/>
        <p:txBody>
          <a:bodyPr/>
          <a:lstStyle/>
          <a:p>
            <a:fld id="{9B28FC52-3E0C-451E-B9CD-21B3349A01F4}" type="slidenum">
              <a:rPr lang="en-GB" smtClean="0"/>
              <a:t>‹#›</a:t>
            </a:fld>
            <a:endParaRPr lang="en-GB"/>
          </a:p>
        </p:txBody>
      </p:sp>
    </p:spTree>
    <p:extLst>
      <p:ext uri="{BB962C8B-B14F-4D97-AF65-F5344CB8AC3E}">
        <p14:creationId xmlns:p14="http://schemas.microsoft.com/office/powerpoint/2010/main" val="1070917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50B60-A384-05CB-472E-A2C697D30E88}"/>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E022A46F-8392-B230-5BFC-66382A912D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2510C49-0BE8-EF46-3BAE-D2B1441BF29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68F3A8E1-D496-2440-7438-B8CAE9CB48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60C3CD1-FF74-96A6-EA3B-FD9317A93C5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8DEF5DB7-E733-9D53-E8C0-75E6B21ABC2B}"/>
              </a:ext>
            </a:extLst>
          </p:cNvPr>
          <p:cNvSpPr>
            <a:spLocks noGrp="1"/>
          </p:cNvSpPr>
          <p:nvPr>
            <p:ph type="dt" sz="half" idx="10"/>
          </p:nvPr>
        </p:nvSpPr>
        <p:spPr/>
        <p:txBody>
          <a:bodyPr/>
          <a:lstStyle/>
          <a:p>
            <a:fld id="{DAF2F968-74F0-4C59-BAC7-24691408E87E}" type="datetimeFigureOut">
              <a:rPr lang="en-GB" smtClean="0"/>
              <a:t>10/01/2026</a:t>
            </a:fld>
            <a:endParaRPr lang="en-GB"/>
          </a:p>
        </p:txBody>
      </p:sp>
      <p:sp>
        <p:nvSpPr>
          <p:cNvPr id="8" name="Footer Placeholder 7">
            <a:extLst>
              <a:ext uri="{FF2B5EF4-FFF2-40B4-BE49-F238E27FC236}">
                <a16:creationId xmlns:a16="http://schemas.microsoft.com/office/drawing/2014/main" id="{75ADFB8F-D9A3-5F55-CB2B-C9E3DC2495F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A358E48-C0E1-F159-1E81-10E054FD72D0}"/>
              </a:ext>
            </a:extLst>
          </p:cNvPr>
          <p:cNvSpPr>
            <a:spLocks noGrp="1"/>
          </p:cNvSpPr>
          <p:nvPr>
            <p:ph type="sldNum" sz="quarter" idx="12"/>
          </p:nvPr>
        </p:nvSpPr>
        <p:spPr/>
        <p:txBody>
          <a:bodyPr/>
          <a:lstStyle/>
          <a:p>
            <a:fld id="{9B28FC52-3E0C-451E-B9CD-21B3349A01F4}" type="slidenum">
              <a:rPr lang="en-GB" smtClean="0"/>
              <a:t>‹#›</a:t>
            </a:fld>
            <a:endParaRPr lang="en-GB"/>
          </a:p>
        </p:txBody>
      </p:sp>
    </p:spTree>
    <p:extLst>
      <p:ext uri="{BB962C8B-B14F-4D97-AF65-F5344CB8AC3E}">
        <p14:creationId xmlns:p14="http://schemas.microsoft.com/office/powerpoint/2010/main" val="3136904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C059C-A22E-EA1C-B112-1ED377029CDC}"/>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1FA6D56-A0AC-C3E8-BF89-7A09EAE03B23}"/>
              </a:ext>
            </a:extLst>
          </p:cNvPr>
          <p:cNvSpPr>
            <a:spLocks noGrp="1"/>
          </p:cNvSpPr>
          <p:nvPr>
            <p:ph type="dt" sz="half" idx="10"/>
          </p:nvPr>
        </p:nvSpPr>
        <p:spPr/>
        <p:txBody>
          <a:bodyPr/>
          <a:lstStyle/>
          <a:p>
            <a:fld id="{DAF2F968-74F0-4C59-BAC7-24691408E87E}" type="datetimeFigureOut">
              <a:rPr lang="en-GB" smtClean="0"/>
              <a:t>10/01/2026</a:t>
            </a:fld>
            <a:endParaRPr lang="en-GB"/>
          </a:p>
        </p:txBody>
      </p:sp>
      <p:sp>
        <p:nvSpPr>
          <p:cNvPr id="4" name="Footer Placeholder 3">
            <a:extLst>
              <a:ext uri="{FF2B5EF4-FFF2-40B4-BE49-F238E27FC236}">
                <a16:creationId xmlns:a16="http://schemas.microsoft.com/office/drawing/2014/main" id="{49A09D67-8257-A91B-E746-CCB6636B5E9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3DB5143-59D0-BA01-5598-3BBE101A0376}"/>
              </a:ext>
            </a:extLst>
          </p:cNvPr>
          <p:cNvSpPr>
            <a:spLocks noGrp="1"/>
          </p:cNvSpPr>
          <p:nvPr>
            <p:ph type="sldNum" sz="quarter" idx="12"/>
          </p:nvPr>
        </p:nvSpPr>
        <p:spPr/>
        <p:txBody>
          <a:bodyPr/>
          <a:lstStyle/>
          <a:p>
            <a:fld id="{9B28FC52-3E0C-451E-B9CD-21B3349A01F4}" type="slidenum">
              <a:rPr lang="en-GB" smtClean="0"/>
              <a:t>‹#›</a:t>
            </a:fld>
            <a:endParaRPr lang="en-GB"/>
          </a:p>
        </p:txBody>
      </p:sp>
    </p:spTree>
    <p:extLst>
      <p:ext uri="{BB962C8B-B14F-4D97-AF65-F5344CB8AC3E}">
        <p14:creationId xmlns:p14="http://schemas.microsoft.com/office/powerpoint/2010/main" val="23417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3918F4-1E82-27F9-1B85-2CC645D50CC8}"/>
              </a:ext>
            </a:extLst>
          </p:cNvPr>
          <p:cNvSpPr>
            <a:spLocks noGrp="1"/>
          </p:cNvSpPr>
          <p:nvPr>
            <p:ph type="dt" sz="half" idx="10"/>
          </p:nvPr>
        </p:nvSpPr>
        <p:spPr/>
        <p:txBody>
          <a:bodyPr/>
          <a:lstStyle/>
          <a:p>
            <a:fld id="{DAF2F968-74F0-4C59-BAC7-24691408E87E}" type="datetimeFigureOut">
              <a:rPr lang="en-GB" smtClean="0"/>
              <a:t>10/01/2026</a:t>
            </a:fld>
            <a:endParaRPr lang="en-GB"/>
          </a:p>
        </p:txBody>
      </p:sp>
      <p:sp>
        <p:nvSpPr>
          <p:cNvPr id="3" name="Footer Placeholder 2">
            <a:extLst>
              <a:ext uri="{FF2B5EF4-FFF2-40B4-BE49-F238E27FC236}">
                <a16:creationId xmlns:a16="http://schemas.microsoft.com/office/drawing/2014/main" id="{72E68749-83B4-A3C7-829F-FA4C0E44193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3363A1E-2646-FBBE-8AAE-207018ADD4FA}"/>
              </a:ext>
            </a:extLst>
          </p:cNvPr>
          <p:cNvSpPr>
            <a:spLocks noGrp="1"/>
          </p:cNvSpPr>
          <p:nvPr>
            <p:ph type="sldNum" sz="quarter" idx="12"/>
          </p:nvPr>
        </p:nvSpPr>
        <p:spPr/>
        <p:txBody>
          <a:bodyPr/>
          <a:lstStyle/>
          <a:p>
            <a:fld id="{9B28FC52-3E0C-451E-B9CD-21B3349A01F4}" type="slidenum">
              <a:rPr lang="en-GB" smtClean="0"/>
              <a:t>‹#›</a:t>
            </a:fld>
            <a:endParaRPr lang="en-GB"/>
          </a:p>
        </p:txBody>
      </p:sp>
    </p:spTree>
    <p:extLst>
      <p:ext uri="{BB962C8B-B14F-4D97-AF65-F5344CB8AC3E}">
        <p14:creationId xmlns:p14="http://schemas.microsoft.com/office/powerpoint/2010/main" val="903391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77EAE-3F7A-0F2F-95B4-9843C93F479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C66D868-2962-D4F2-32A2-EFB0CDD69C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419A7D5E-5EDF-5F06-D9C6-D76C2F27D2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D8E4B0E-81B2-DA0A-5843-00438A3499F6}"/>
              </a:ext>
            </a:extLst>
          </p:cNvPr>
          <p:cNvSpPr>
            <a:spLocks noGrp="1"/>
          </p:cNvSpPr>
          <p:nvPr>
            <p:ph type="dt" sz="half" idx="10"/>
          </p:nvPr>
        </p:nvSpPr>
        <p:spPr/>
        <p:txBody>
          <a:bodyPr/>
          <a:lstStyle/>
          <a:p>
            <a:fld id="{DAF2F968-74F0-4C59-BAC7-24691408E87E}" type="datetimeFigureOut">
              <a:rPr lang="en-GB" smtClean="0"/>
              <a:t>10/01/2026</a:t>
            </a:fld>
            <a:endParaRPr lang="en-GB"/>
          </a:p>
        </p:txBody>
      </p:sp>
      <p:sp>
        <p:nvSpPr>
          <p:cNvPr id="6" name="Footer Placeholder 5">
            <a:extLst>
              <a:ext uri="{FF2B5EF4-FFF2-40B4-BE49-F238E27FC236}">
                <a16:creationId xmlns:a16="http://schemas.microsoft.com/office/drawing/2014/main" id="{C6D466CF-B2F8-43B5-0567-1D006496765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2938A3-D7BA-D801-7FB5-CA4DBC5DCA54}"/>
              </a:ext>
            </a:extLst>
          </p:cNvPr>
          <p:cNvSpPr>
            <a:spLocks noGrp="1"/>
          </p:cNvSpPr>
          <p:nvPr>
            <p:ph type="sldNum" sz="quarter" idx="12"/>
          </p:nvPr>
        </p:nvSpPr>
        <p:spPr/>
        <p:txBody>
          <a:bodyPr/>
          <a:lstStyle/>
          <a:p>
            <a:fld id="{9B28FC52-3E0C-451E-B9CD-21B3349A01F4}" type="slidenum">
              <a:rPr lang="en-GB" smtClean="0"/>
              <a:t>‹#›</a:t>
            </a:fld>
            <a:endParaRPr lang="en-GB"/>
          </a:p>
        </p:txBody>
      </p:sp>
    </p:spTree>
    <p:extLst>
      <p:ext uri="{BB962C8B-B14F-4D97-AF65-F5344CB8AC3E}">
        <p14:creationId xmlns:p14="http://schemas.microsoft.com/office/powerpoint/2010/main" val="1357904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FC9D7-D979-1040-C571-DC18DD0F8C9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D54EEA8-0B67-D516-A2D2-9FE8A70235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B2068C7-C4F6-427D-CC5C-2C20D4332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7EB36AE-565E-B34E-B988-150D8DCCFA3F}"/>
              </a:ext>
            </a:extLst>
          </p:cNvPr>
          <p:cNvSpPr>
            <a:spLocks noGrp="1"/>
          </p:cNvSpPr>
          <p:nvPr>
            <p:ph type="dt" sz="half" idx="10"/>
          </p:nvPr>
        </p:nvSpPr>
        <p:spPr/>
        <p:txBody>
          <a:bodyPr/>
          <a:lstStyle/>
          <a:p>
            <a:fld id="{DAF2F968-74F0-4C59-BAC7-24691408E87E}" type="datetimeFigureOut">
              <a:rPr lang="en-GB" smtClean="0"/>
              <a:t>10/01/2026</a:t>
            </a:fld>
            <a:endParaRPr lang="en-GB"/>
          </a:p>
        </p:txBody>
      </p:sp>
      <p:sp>
        <p:nvSpPr>
          <p:cNvPr id="6" name="Footer Placeholder 5">
            <a:extLst>
              <a:ext uri="{FF2B5EF4-FFF2-40B4-BE49-F238E27FC236}">
                <a16:creationId xmlns:a16="http://schemas.microsoft.com/office/drawing/2014/main" id="{E002E321-E1E9-FAEB-FD19-425AB81EED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5ACE5E6-6E49-8B69-BA4C-97DE064B11CD}"/>
              </a:ext>
            </a:extLst>
          </p:cNvPr>
          <p:cNvSpPr>
            <a:spLocks noGrp="1"/>
          </p:cNvSpPr>
          <p:nvPr>
            <p:ph type="sldNum" sz="quarter" idx="12"/>
          </p:nvPr>
        </p:nvSpPr>
        <p:spPr/>
        <p:txBody>
          <a:bodyPr/>
          <a:lstStyle/>
          <a:p>
            <a:fld id="{9B28FC52-3E0C-451E-B9CD-21B3349A01F4}" type="slidenum">
              <a:rPr lang="en-GB" smtClean="0"/>
              <a:t>‹#›</a:t>
            </a:fld>
            <a:endParaRPr lang="en-GB"/>
          </a:p>
        </p:txBody>
      </p:sp>
    </p:spTree>
    <p:extLst>
      <p:ext uri="{BB962C8B-B14F-4D97-AF65-F5344CB8AC3E}">
        <p14:creationId xmlns:p14="http://schemas.microsoft.com/office/powerpoint/2010/main" val="1811548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13E00D-066C-19F4-132C-7C6C55B6B5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4FBFAFE-62FD-5F6F-1AB2-9BA3FF9C05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3C89AB0-C160-6AEE-3B32-DF6E44E7AB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AF2F968-74F0-4C59-BAC7-24691408E87E}" type="datetimeFigureOut">
              <a:rPr lang="en-GB" smtClean="0"/>
              <a:t>10/01/2026</a:t>
            </a:fld>
            <a:endParaRPr lang="en-GB"/>
          </a:p>
        </p:txBody>
      </p:sp>
      <p:sp>
        <p:nvSpPr>
          <p:cNvPr id="5" name="Footer Placeholder 4">
            <a:extLst>
              <a:ext uri="{FF2B5EF4-FFF2-40B4-BE49-F238E27FC236}">
                <a16:creationId xmlns:a16="http://schemas.microsoft.com/office/drawing/2014/main" id="{5804CF48-55E6-D1FB-681E-BC89D18D43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EEED939-F68B-098A-B2B8-B5729D624D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28FC52-3E0C-451E-B9CD-21B3349A01F4}" type="slidenum">
              <a:rPr lang="en-GB" smtClean="0"/>
              <a:t>‹#›</a:t>
            </a:fld>
            <a:endParaRPr lang="en-GB"/>
          </a:p>
        </p:txBody>
      </p:sp>
    </p:spTree>
    <p:extLst>
      <p:ext uri="{BB962C8B-B14F-4D97-AF65-F5344CB8AC3E}">
        <p14:creationId xmlns:p14="http://schemas.microsoft.com/office/powerpoint/2010/main" val="3020242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goodreads.com/book/show/190917.The_Cave_of_Tim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pushkinpress.com/book/journey-under-the-sea/" TargetMode="External"/><Relationship Id="rId2" Type="http://schemas.openxmlformats.org/officeDocument/2006/relationships/hyperlink" Target="https://www.imago.consulting/articles/choosing-your-own-adventure#:~:text=Every%20few%20pages%2C%20the%20reader,one%20of%20many%20story%20endings.&amp;text=I%20loved%20Choose%20Your%20Own,the%20center%20of%20the%20story."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life-is-strange.fandom.com/wiki/Choices_and_Consequences" TargetMode="External"/><Relationship Id="rId2" Type="http://schemas.openxmlformats.org/officeDocument/2006/relationships/hyperlink" Target="https://en.wikipedia.org/wiki/Adventure_game#:~:text=While%20these%20choices%20do%20not,and%20Night%20in%20the%20Woods."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imdb.com/title/tt7042082/" TargetMode="External"/><Relationship Id="rId2" Type="http://schemas.openxmlformats.org/officeDocument/2006/relationships/hyperlink" Target="https://resourcecheckup.com/interactive-tv-shows-where-viewers-control-the-story/"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youtu.be/JZ2aRRQgEW4?si=R8RL6EwN9AExnnG1" TargetMode="External"/><Relationship Id="rId2" Type="http://schemas.openxmlformats.org/officeDocument/2006/relationships/hyperlink" Target="https://youtu.be/leMN1-kZmc8?si=_NgLPd4k0EEeMeaH"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570F7-5F8D-F05E-13E8-AA580E361734}"/>
              </a:ext>
            </a:extLst>
          </p:cNvPr>
          <p:cNvSpPr>
            <a:spLocks noGrp="1"/>
          </p:cNvSpPr>
          <p:nvPr>
            <p:ph type="ctrTitle"/>
          </p:nvPr>
        </p:nvSpPr>
        <p:spPr>
          <a:xfrm>
            <a:off x="0" y="1"/>
            <a:ext cx="6905625" cy="781049"/>
          </a:xfrm>
        </p:spPr>
        <p:txBody>
          <a:bodyPr>
            <a:normAutofit/>
          </a:bodyPr>
          <a:lstStyle/>
          <a:p>
            <a:r>
              <a:rPr lang="en-GB" sz="4000" b="1" u="sng"/>
              <a:t>The beginnings of the genre</a:t>
            </a:r>
          </a:p>
        </p:txBody>
      </p:sp>
      <p:sp>
        <p:nvSpPr>
          <p:cNvPr id="3" name="Subtitle 2">
            <a:extLst>
              <a:ext uri="{FF2B5EF4-FFF2-40B4-BE49-F238E27FC236}">
                <a16:creationId xmlns:a16="http://schemas.microsoft.com/office/drawing/2014/main" id="{1B050B1B-4552-5C79-F332-6E81706F763C}"/>
              </a:ext>
            </a:extLst>
          </p:cNvPr>
          <p:cNvSpPr>
            <a:spLocks noGrp="1"/>
          </p:cNvSpPr>
          <p:nvPr>
            <p:ph type="subTitle" idx="1"/>
          </p:nvPr>
        </p:nvSpPr>
        <p:spPr>
          <a:xfrm>
            <a:off x="705853" y="1010653"/>
            <a:ext cx="10988842" cy="5342021"/>
          </a:xfrm>
        </p:spPr>
        <p:txBody>
          <a:bodyPr/>
          <a:lstStyle/>
          <a:p>
            <a:r>
              <a:rPr lang="en-GB"/>
              <a:t>The first choose your own adventure book was “The cave of time” by Edward Packard. It was released in 1979 and it is part of the fantasy and gamebook genres and has 40 different endings</a:t>
            </a:r>
          </a:p>
          <a:p>
            <a:endParaRPr lang="en-GB"/>
          </a:p>
          <a:p>
            <a:endParaRPr lang="en-GB"/>
          </a:p>
          <a:p>
            <a:r>
              <a:rPr lang="en-GB">
                <a:hlinkClick r:id="rId2"/>
              </a:rPr>
              <a:t>The Cave of Time (Choose Your Own Adventure, #1) by Edward Packard | Goodreads</a:t>
            </a:r>
            <a:endParaRPr lang="en-GB"/>
          </a:p>
        </p:txBody>
      </p:sp>
    </p:spTree>
    <p:extLst>
      <p:ext uri="{BB962C8B-B14F-4D97-AF65-F5344CB8AC3E}">
        <p14:creationId xmlns:p14="http://schemas.microsoft.com/office/powerpoint/2010/main" val="160363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8E06B-D3BD-024A-FC53-0B9A1560F8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675099-0493-7FC6-56DE-78CB0CA4291F}"/>
              </a:ext>
            </a:extLst>
          </p:cNvPr>
          <p:cNvSpPr>
            <a:spLocks noGrp="1"/>
          </p:cNvSpPr>
          <p:nvPr>
            <p:ph type="ctrTitle"/>
          </p:nvPr>
        </p:nvSpPr>
        <p:spPr>
          <a:xfrm>
            <a:off x="0" y="1"/>
            <a:ext cx="8518358" cy="781049"/>
          </a:xfrm>
        </p:spPr>
        <p:txBody>
          <a:bodyPr>
            <a:normAutofit fontScale="90000"/>
          </a:bodyPr>
          <a:lstStyle/>
          <a:p>
            <a:r>
              <a:rPr lang="en-GB" sz="4000" b="1" u="sng"/>
              <a:t>How the concept has been used in books</a:t>
            </a:r>
          </a:p>
        </p:txBody>
      </p:sp>
      <p:sp>
        <p:nvSpPr>
          <p:cNvPr id="3" name="Subtitle 2">
            <a:extLst>
              <a:ext uri="{FF2B5EF4-FFF2-40B4-BE49-F238E27FC236}">
                <a16:creationId xmlns:a16="http://schemas.microsoft.com/office/drawing/2014/main" id="{71A0C80B-D876-4801-975A-ED0C7308D132}"/>
              </a:ext>
            </a:extLst>
          </p:cNvPr>
          <p:cNvSpPr>
            <a:spLocks noGrp="1"/>
          </p:cNvSpPr>
          <p:nvPr>
            <p:ph type="subTitle" idx="1"/>
          </p:nvPr>
        </p:nvSpPr>
        <p:spPr>
          <a:xfrm>
            <a:off x="705853" y="1010653"/>
            <a:ext cx="10988842" cy="5342021"/>
          </a:xfrm>
        </p:spPr>
        <p:txBody>
          <a:bodyPr vert="horz" lIns="91440" tIns="45720" rIns="91440" bIns="45720" rtlCol="0" anchor="t">
            <a:normAutofit/>
          </a:bodyPr>
          <a:lstStyle/>
          <a:p>
            <a:r>
              <a:rPr lang="en-GB"/>
              <a:t>Choose your own adventure books work by creating a story and allowing the reader to put themselves in the shoes of the protagonist and pick what happens next every few pages by saying "if you want to ________ turn to page ___" and whatever you picked will happen. An example of this is "Journey under the sea" by R.A. Montgomery </a:t>
            </a:r>
            <a:endParaRPr lang="en-US"/>
          </a:p>
          <a:p>
            <a:endParaRPr lang="en-GB"/>
          </a:p>
          <a:p>
            <a:endParaRPr lang="en-GB"/>
          </a:p>
          <a:p>
            <a:r>
              <a:rPr lang="en-GB">
                <a:ea typeface="+mn-lt"/>
                <a:cs typeface="+mn-lt"/>
                <a:hlinkClick r:id="rId2"/>
              </a:rPr>
              <a:t>Choosing Your Own Adventure 🏔️ — Imago Consulting</a:t>
            </a:r>
          </a:p>
          <a:p>
            <a:endParaRPr lang="en-GB">
              <a:ea typeface="+mn-lt"/>
              <a:cs typeface="+mn-lt"/>
            </a:endParaRPr>
          </a:p>
          <a:p>
            <a:r>
              <a:rPr lang="en-GB">
                <a:ea typeface="+mn-lt"/>
                <a:cs typeface="+mn-lt"/>
                <a:hlinkClick r:id="rId3"/>
              </a:rPr>
              <a:t>https://pushkinpress.com/book/journey-under-the-sea/</a:t>
            </a:r>
            <a:r>
              <a:rPr lang="en-GB">
                <a:ea typeface="+mn-lt"/>
                <a:cs typeface="+mn-lt"/>
              </a:rPr>
              <a:t> </a:t>
            </a:r>
            <a:endParaRPr lang="en-GB"/>
          </a:p>
        </p:txBody>
      </p:sp>
    </p:spTree>
    <p:extLst>
      <p:ext uri="{BB962C8B-B14F-4D97-AF65-F5344CB8AC3E}">
        <p14:creationId xmlns:p14="http://schemas.microsoft.com/office/powerpoint/2010/main" val="1660033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8160E-C0EB-EEF6-AB37-3903E93B4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21D34B-248F-F7EE-4943-C54CAD6B88BD}"/>
              </a:ext>
            </a:extLst>
          </p:cNvPr>
          <p:cNvSpPr>
            <a:spLocks noGrp="1"/>
          </p:cNvSpPr>
          <p:nvPr>
            <p:ph type="ctrTitle"/>
          </p:nvPr>
        </p:nvSpPr>
        <p:spPr>
          <a:xfrm>
            <a:off x="0" y="1"/>
            <a:ext cx="10154653" cy="781049"/>
          </a:xfrm>
        </p:spPr>
        <p:txBody>
          <a:bodyPr>
            <a:normAutofit fontScale="90000"/>
          </a:bodyPr>
          <a:lstStyle/>
          <a:p>
            <a:r>
              <a:rPr lang="en-GB" sz="4000" b="1" u="sng"/>
              <a:t>How the concept has been used in video games</a:t>
            </a:r>
          </a:p>
        </p:txBody>
      </p:sp>
      <p:sp>
        <p:nvSpPr>
          <p:cNvPr id="3" name="Subtitle 2">
            <a:extLst>
              <a:ext uri="{FF2B5EF4-FFF2-40B4-BE49-F238E27FC236}">
                <a16:creationId xmlns:a16="http://schemas.microsoft.com/office/drawing/2014/main" id="{5F479CCB-DF8C-377D-6047-AAC6BDE1A003}"/>
              </a:ext>
            </a:extLst>
          </p:cNvPr>
          <p:cNvSpPr>
            <a:spLocks noGrp="1"/>
          </p:cNvSpPr>
          <p:nvPr>
            <p:ph type="subTitle" idx="1"/>
          </p:nvPr>
        </p:nvSpPr>
        <p:spPr>
          <a:xfrm>
            <a:off x="705853" y="1010653"/>
            <a:ext cx="10988842" cy="5342021"/>
          </a:xfrm>
        </p:spPr>
        <p:txBody>
          <a:bodyPr vert="horz" lIns="91440" tIns="45720" rIns="91440" bIns="45720" rtlCol="0" anchor="t">
            <a:normAutofit/>
          </a:bodyPr>
          <a:lstStyle/>
          <a:p>
            <a:r>
              <a:rPr lang="en-GB"/>
              <a:t>A choose your own adventure video game is a type of game that allows you to pick what happens next in  your gameplay by giving you multiple choice scenarios and you get a unique ending to the story. An example of this is a game called life is strange</a:t>
            </a:r>
          </a:p>
          <a:p>
            <a:endParaRPr lang="en-GB"/>
          </a:p>
          <a:p>
            <a:r>
              <a:rPr lang="en-GB">
                <a:ea typeface="+mn-lt"/>
                <a:cs typeface="+mn-lt"/>
                <a:hlinkClick r:id="rId2"/>
              </a:rPr>
              <a:t>Adventure game - Wikipedia</a:t>
            </a:r>
          </a:p>
          <a:p>
            <a:endParaRPr lang="en-GB">
              <a:ea typeface="+mn-lt"/>
              <a:cs typeface="+mn-lt"/>
            </a:endParaRPr>
          </a:p>
          <a:p>
            <a:r>
              <a:rPr lang="en-GB">
                <a:ea typeface="+mn-lt"/>
                <a:cs typeface="+mn-lt"/>
                <a:hlinkClick r:id="rId3"/>
              </a:rPr>
              <a:t>Choices and Consequences | Life is Strange Wiki | Fandom</a:t>
            </a:r>
            <a:endParaRPr lang="en-GB"/>
          </a:p>
        </p:txBody>
      </p:sp>
    </p:spTree>
    <p:extLst>
      <p:ext uri="{BB962C8B-B14F-4D97-AF65-F5344CB8AC3E}">
        <p14:creationId xmlns:p14="http://schemas.microsoft.com/office/powerpoint/2010/main" val="1546026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a:extLst>
            <a:ext uri="{FF2B5EF4-FFF2-40B4-BE49-F238E27FC236}">
              <a16:creationId xmlns:a16="http://schemas.microsoft.com/office/drawing/2014/main" id="{F7A22720-F779-4648-C9CA-CF913E6DD9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72DC1-BF3B-37F4-7A26-FC5F197064F1}"/>
              </a:ext>
            </a:extLst>
          </p:cNvPr>
          <p:cNvSpPr>
            <a:spLocks noGrp="1"/>
          </p:cNvSpPr>
          <p:nvPr>
            <p:ph type="ctrTitle"/>
          </p:nvPr>
        </p:nvSpPr>
        <p:spPr>
          <a:xfrm>
            <a:off x="550607" y="114802"/>
            <a:ext cx="9865895" cy="781049"/>
          </a:xfrm>
        </p:spPr>
        <p:txBody>
          <a:bodyPr>
            <a:normAutofit/>
          </a:bodyPr>
          <a:lstStyle/>
          <a:p>
            <a:r>
              <a:rPr lang="en-GB" sz="4000" b="1" u="sng"/>
              <a:t>How the concept has been used in TV series</a:t>
            </a:r>
          </a:p>
        </p:txBody>
      </p:sp>
      <p:sp>
        <p:nvSpPr>
          <p:cNvPr id="3" name="Subtitle 2">
            <a:extLst>
              <a:ext uri="{FF2B5EF4-FFF2-40B4-BE49-F238E27FC236}">
                <a16:creationId xmlns:a16="http://schemas.microsoft.com/office/drawing/2014/main" id="{7CACA4E8-B843-2525-E88A-D4AA0E6619DA}"/>
              </a:ext>
            </a:extLst>
          </p:cNvPr>
          <p:cNvSpPr>
            <a:spLocks noGrp="1"/>
          </p:cNvSpPr>
          <p:nvPr>
            <p:ph type="subTitle" idx="1"/>
          </p:nvPr>
        </p:nvSpPr>
        <p:spPr>
          <a:xfrm>
            <a:off x="705853" y="1010653"/>
            <a:ext cx="10988842" cy="5342021"/>
          </a:xfrm>
        </p:spPr>
        <p:txBody>
          <a:bodyPr vert="horz" lIns="91440" tIns="45720" rIns="91440" bIns="45720" rtlCol="0" anchor="t">
            <a:normAutofit/>
          </a:bodyPr>
          <a:lstStyle/>
          <a:p>
            <a:r>
              <a:rPr lang="en-GB"/>
              <a:t>Interactive TV shows is where the viewer gets to pick what happens in the film that will affect the characters through on screen prompts that will change the course of the story and stops the viewer from being a passive watcher. An example of this is Puss in book: trapped in an epic tale</a:t>
            </a:r>
          </a:p>
          <a:p>
            <a:endParaRPr lang="en-GB"/>
          </a:p>
          <a:p>
            <a:endParaRPr lang="en-GB"/>
          </a:p>
          <a:p>
            <a:r>
              <a:rPr lang="en-GB">
                <a:ea typeface="+mn-lt"/>
                <a:cs typeface="+mn-lt"/>
                <a:hlinkClick r:id="rId2"/>
              </a:rPr>
              <a:t>Interactive TV Shows: Where Viewers Control the Story</a:t>
            </a:r>
            <a:endParaRPr lang="en-GB">
              <a:ea typeface="+mn-lt"/>
              <a:cs typeface="+mn-lt"/>
            </a:endParaRPr>
          </a:p>
          <a:p>
            <a:endParaRPr lang="en-GB">
              <a:ea typeface="+mn-lt"/>
              <a:cs typeface="+mn-lt"/>
            </a:endParaRPr>
          </a:p>
          <a:p>
            <a:r>
              <a:rPr lang="en-GB">
                <a:ea typeface="+mn-lt"/>
                <a:cs typeface="+mn-lt"/>
                <a:hlinkClick r:id="rId3"/>
              </a:rPr>
              <a:t>https://www.imdb.com/title/tt7042082/</a:t>
            </a:r>
            <a:r>
              <a:rPr lang="en-GB">
                <a:ea typeface="+mn-lt"/>
                <a:cs typeface="+mn-lt"/>
              </a:rPr>
              <a:t> </a:t>
            </a:r>
          </a:p>
          <a:p>
            <a:endParaRPr lang="en-GB"/>
          </a:p>
        </p:txBody>
      </p:sp>
    </p:spTree>
    <p:extLst>
      <p:ext uri="{BB962C8B-B14F-4D97-AF65-F5344CB8AC3E}">
        <p14:creationId xmlns:p14="http://schemas.microsoft.com/office/powerpoint/2010/main" val="2172864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97A24-84F5-5B10-400D-88E708F0D6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FC284E-F96B-DAA7-815D-639946A92D8C}"/>
              </a:ext>
            </a:extLst>
          </p:cNvPr>
          <p:cNvSpPr>
            <a:spLocks noGrp="1"/>
          </p:cNvSpPr>
          <p:nvPr>
            <p:ph type="ctrTitle"/>
          </p:nvPr>
        </p:nvSpPr>
        <p:spPr>
          <a:xfrm>
            <a:off x="0" y="1"/>
            <a:ext cx="9464842" cy="781049"/>
          </a:xfrm>
        </p:spPr>
        <p:txBody>
          <a:bodyPr>
            <a:normAutofit fontScale="90000"/>
          </a:bodyPr>
          <a:lstStyle/>
          <a:p>
            <a:r>
              <a:rPr lang="en-GB" sz="4000" b="1" u="sng"/>
              <a:t>How the concept has been used on YouTube </a:t>
            </a:r>
          </a:p>
        </p:txBody>
      </p:sp>
      <p:sp>
        <p:nvSpPr>
          <p:cNvPr id="3" name="Subtitle 2">
            <a:extLst>
              <a:ext uri="{FF2B5EF4-FFF2-40B4-BE49-F238E27FC236}">
                <a16:creationId xmlns:a16="http://schemas.microsoft.com/office/drawing/2014/main" id="{503D730E-E7E1-AFA6-68AB-40339B0191CB}"/>
              </a:ext>
            </a:extLst>
          </p:cNvPr>
          <p:cNvSpPr>
            <a:spLocks noGrp="1"/>
          </p:cNvSpPr>
          <p:nvPr>
            <p:ph type="subTitle" idx="1"/>
          </p:nvPr>
        </p:nvSpPr>
        <p:spPr>
          <a:xfrm>
            <a:off x="705853" y="1010653"/>
            <a:ext cx="10988842" cy="5342021"/>
          </a:xfrm>
        </p:spPr>
        <p:txBody>
          <a:bodyPr/>
          <a:lstStyle/>
          <a:p>
            <a:r>
              <a:rPr lang="en-GB"/>
              <a:t>Choose your own adventure has been used on YouTube by creating videos that allow the viewer to pick what will happen next in the video by putting prompts on screen that tell them to press a number or a letter that will take them to the outcome of the option that they selected or attaching clickable links at the end of the video that will take you to the option you selected. Examples of these videos is playing Jenga and making pancakes</a:t>
            </a:r>
          </a:p>
          <a:p>
            <a:endParaRPr lang="en-GB"/>
          </a:p>
          <a:p>
            <a:endParaRPr lang="en-GB"/>
          </a:p>
          <a:p>
            <a:r>
              <a:rPr lang="en-GB">
                <a:hlinkClick r:id="rId2"/>
              </a:rPr>
              <a:t>https://youtu.be/leMN1-kZmc8?si=_NgLPd4k0EEeMeaH</a:t>
            </a:r>
            <a:r>
              <a:rPr lang="en-GB"/>
              <a:t> </a:t>
            </a:r>
          </a:p>
          <a:p>
            <a:r>
              <a:rPr lang="en-GB">
                <a:hlinkClick r:id="rId3"/>
              </a:rPr>
              <a:t>https://youtu.be/JZ2aRRQgEW4?si=R8RL6EwN9AExnnG1</a:t>
            </a:r>
            <a:r>
              <a:rPr lang="en-GB"/>
              <a:t> </a:t>
            </a:r>
          </a:p>
        </p:txBody>
      </p:sp>
    </p:spTree>
    <p:extLst>
      <p:ext uri="{BB962C8B-B14F-4D97-AF65-F5344CB8AC3E}">
        <p14:creationId xmlns:p14="http://schemas.microsoft.com/office/powerpoint/2010/main" val="19386300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ferenceId xmlns="bf28c0d6-432a-4c83-bdb2-1805d01cdf23" xsi:nil="true"/>
    <lcf76f155ced4ddcb4097134ff3c332f xmlns="bf28c0d6-432a-4c83-bdb2-1805d01cdf23">
      <Terms xmlns="http://schemas.microsoft.com/office/infopath/2007/PartnerControls"/>
    </lcf76f155ced4ddcb4097134ff3c332f>
    <TaxCatchAll xmlns="e744c0ae-0350-4459-bf31-d705b91f9fd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5ACF501D589AE44924F212A64E6CB23" ma:contentTypeVersion="13" ma:contentTypeDescription="Create a new document." ma:contentTypeScope="" ma:versionID="bbf368efb2d7c4d93db7b6ee94ab7532">
  <xsd:schema xmlns:xsd="http://www.w3.org/2001/XMLSchema" xmlns:xs="http://www.w3.org/2001/XMLSchema" xmlns:p="http://schemas.microsoft.com/office/2006/metadata/properties" xmlns:ns2="bf28c0d6-432a-4c83-bdb2-1805d01cdf23" xmlns:ns3="e744c0ae-0350-4459-bf31-d705b91f9fde" targetNamespace="http://schemas.microsoft.com/office/2006/metadata/properties" ma:root="true" ma:fieldsID="2381f09e61e7acec1af60873cdf7b82c" ns2:_="" ns3:_="">
    <xsd:import namespace="bf28c0d6-432a-4c83-bdb2-1805d01cdf23"/>
    <xsd:import namespace="e744c0ae-0350-4459-bf31-d705b91f9fde"/>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28c0d6-432a-4c83-bdb2-1805d01cdf23"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b81377d7-4678-41c4-aba3-c68a5ebeb47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744c0ae-0350-4459-bf31-d705b91f9fd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35ffb5e-12dd-473e-9b04-b374ddfba042}" ma:internalName="TaxCatchAll" ma:showField="CatchAllData" ma:web="e744c0ae-0350-4459-bf31-d705b91f9f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258093-E0BC-4442-BE02-38B016E6F6FF}">
  <ds:schemaRefs>
    <ds:schemaRef ds:uri="bf28c0d6-432a-4c83-bdb2-1805d01cdf23"/>
    <ds:schemaRef ds:uri="e744c0ae-0350-4459-bf31-d705b91f9fd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23645432-21E7-4392-B216-64CCC08FED32}">
  <ds:schemaRefs>
    <ds:schemaRef ds:uri="http://schemas.microsoft.com/sharepoint/v3/contenttype/forms"/>
  </ds:schemaRefs>
</ds:datastoreItem>
</file>

<file path=customXml/itemProps3.xml><?xml version="1.0" encoding="utf-8"?>
<ds:datastoreItem xmlns:ds="http://schemas.openxmlformats.org/officeDocument/2006/customXml" ds:itemID="{5E251A00-A9FB-4495-90BC-7AD2AD7BCF41}">
  <ds:schemaRefs>
    <ds:schemaRef ds:uri="bf28c0d6-432a-4c83-bdb2-1805d01cdf23"/>
    <ds:schemaRef ds:uri="e744c0ae-0350-4459-bf31-d705b91f9fd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5</Slides>
  <Notes>0</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The beginnings of the genre</vt:lpstr>
      <vt:lpstr>How the concept has been used in books</vt:lpstr>
      <vt:lpstr>How the concept has been used in video games</vt:lpstr>
      <vt:lpstr>How the concept has been used in TV series</vt:lpstr>
      <vt:lpstr>How the concept has been used on YouTube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S50113232 (Lily Decker)</dc:creator>
  <cp:revision>1</cp:revision>
  <dcterms:created xsi:type="dcterms:W3CDTF">2026-01-08T10:53:48Z</dcterms:created>
  <dcterms:modified xsi:type="dcterms:W3CDTF">2026-01-10T19:10:49Z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0x01010065ACF501D589AE44924F212A64E6CB23</vt:lpwstr>
  </property>
  <property fmtid="{D5CDD505-2E9C-101B-9397-08002B2CF9AE}" pid="3" name="Order">
    <vt:r8>30200</vt:r8>
  </property>
  <property fmtid="{D5CDD505-2E9C-101B-9397-08002B2CF9AE}" pid="4" name="TriggerFlowInfo">
    <vt:lpwstr/>
  </property>
  <property fmtid="{D5CDD505-2E9C-101B-9397-08002B2CF9AE}" pid="5" name="ComplianceAssetId">
    <vt:lpwstr/>
  </property>
  <property fmtid="{D5CDD505-2E9C-101B-9397-08002B2CF9AE}" pid="6" name="_ExtendedDescription">
    <vt:lpwstr/>
  </property>
  <property fmtid="{D5CDD505-2E9C-101B-9397-08002B2CF9AE}" pid="7" name="MediaServiceImageTags">
    <vt:lpwstr/>
  </property>
  <property fmtid="{D5CDD505-2E9C-101B-9397-08002B2CF9AE}" pid="8" name="_SharedFileIndex">
    <vt:lpwstr/>
  </property>
  <property fmtid="{D5CDD505-2E9C-101B-9397-08002B2CF9AE}" pid="9" name="_SourceUrl">
    <vt:lpwstr/>
  </property>
</Properties>
</file>