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201A58-CA79-421E-8CBE-A36AA87EC1A1}" v="26" dt="2026-02-05T11:45:09.2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50113232 (Lily Decker)" userId="S::s50113232@stu.crawley.ac.uk::317a3da7-0917-4eb1-93c3-cd1187bc8904" providerId="AD" clId="Web-{29201A58-CA79-421E-8CBE-A36AA87EC1A1}"/>
    <pc:docChg chg="modSld">
      <pc:chgData name="S50113232 (Lily Decker)" userId="S::s50113232@stu.crawley.ac.uk::317a3da7-0917-4eb1-93c3-cd1187bc8904" providerId="AD" clId="Web-{29201A58-CA79-421E-8CBE-A36AA87EC1A1}" dt="2026-02-05T11:45:09.239" v="20" actId="1076"/>
      <pc:docMkLst>
        <pc:docMk/>
      </pc:docMkLst>
      <pc:sldChg chg="addSp delSp modSp">
        <pc:chgData name="S50113232 (Lily Decker)" userId="S::s50113232@stu.crawley.ac.uk::317a3da7-0917-4eb1-93c3-cd1187bc8904" providerId="AD" clId="Web-{29201A58-CA79-421E-8CBE-A36AA87EC1A1}" dt="2026-02-05T11:43:01.144" v="8" actId="1076"/>
        <pc:sldMkLst>
          <pc:docMk/>
          <pc:sldMk cId="246578912" sldId="256"/>
        </pc:sldMkLst>
        <pc:picChg chg="add mod">
          <ac:chgData name="S50113232 (Lily Decker)" userId="S::s50113232@stu.crawley.ac.uk::317a3da7-0917-4eb1-93c3-cd1187bc8904" providerId="AD" clId="Web-{29201A58-CA79-421E-8CBE-A36AA87EC1A1}" dt="2026-02-05T11:43:01.144" v="8" actId="1076"/>
          <ac:picMkLst>
            <pc:docMk/>
            <pc:sldMk cId="246578912" sldId="256"/>
            <ac:picMk id="2" creationId="{EFEA895B-F299-6700-5537-A2AF569B8BA0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21.768" v="0"/>
          <ac:picMkLst>
            <pc:docMk/>
            <pc:sldMk cId="246578912" sldId="256"/>
            <ac:picMk id="5" creationId="{5A1EEDDC-B569-17E3-42EA-43521245905E}"/>
          </ac:picMkLst>
        </pc:picChg>
      </pc:sldChg>
      <pc:sldChg chg="addSp delSp modSp">
        <pc:chgData name="S50113232 (Lily Decker)" userId="S::s50113232@stu.crawley.ac.uk::317a3da7-0917-4eb1-93c3-cd1187bc8904" providerId="AD" clId="Web-{29201A58-CA79-421E-8CBE-A36AA87EC1A1}" dt="2026-02-05T11:43:28.504" v="11" actId="1076"/>
        <pc:sldMkLst>
          <pc:docMk/>
          <pc:sldMk cId="1910285736" sldId="257"/>
        </pc:sldMkLst>
        <pc:picChg chg="add mod">
          <ac:chgData name="S50113232 (Lily Decker)" userId="S::s50113232@stu.crawley.ac.uk::317a3da7-0917-4eb1-93c3-cd1187bc8904" providerId="AD" clId="Web-{29201A58-CA79-421E-8CBE-A36AA87EC1A1}" dt="2026-02-05T11:43:28.504" v="11" actId="1076"/>
          <ac:picMkLst>
            <pc:docMk/>
            <pc:sldMk cId="1910285736" sldId="257"/>
            <ac:picMk id="2" creationId="{77D8C171-3159-EC42-517C-766E506DFAB5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24.237" v="1"/>
          <ac:picMkLst>
            <pc:docMk/>
            <pc:sldMk cId="1910285736" sldId="257"/>
            <ac:picMk id="3" creationId="{625BF485-0493-B4D7-9684-091B9F8D0FD5}"/>
          </ac:picMkLst>
        </pc:picChg>
      </pc:sldChg>
      <pc:sldChg chg="addSp delSp modSp">
        <pc:chgData name="S50113232 (Lily Decker)" userId="S::s50113232@stu.crawley.ac.uk::317a3da7-0917-4eb1-93c3-cd1187bc8904" providerId="AD" clId="Web-{29201A58-CA79-421E-8CBE-A36AA87EC1A1}" dt="2026-02-05T11:43:56.520" v="14" actId="1076"/>
        <pc:sldMkLst>
          <pc:docMk/>
          <pc:sldMk cId="2839405761" sldId="258"/>
        </pc:sldMkLst>
        <pc:picChg chg="add mod">
          <ac:chgData name="S50113232 (Lily Decker)" userId="S::s50113232@stu.crawley.ac.uk::317a3da7-0917-4eb1-93c3-cd1187bc8904" providerId="AD" clId="Web-{29201A58-CA79-421E-8CBE-A36AA87EC1A1}" dt="2026-02-05T11:43:56.520" v="14" actId="1076"/>
          <ac:picMkLst>
            <pc:docMk/>
            <pc:sldMk cId="2839405761" sldId="258"/>
            <ac:picMk id="2" creationId="{B1599776-BACD-FC96-BB52-83CAC0E65FD4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26.018" v="2"/>
          <ac:picMkLst>
            <pc:docMk/>
            <pc:sldMk cId="2839405761" sldId="258"/>
            <ac:picMk id="3" creationId="{A9B57BF1-159B-B005-FAC5-4F1D7FDC013D}"/>
          </ac:picMkLst>
        </pc:picChg>
      </pc:sldChg>
      <pc:sldChg chg="addSp delSp modSp">
        <pc:chgData name="S50113232 (Lily Decker)" userId="S::s50113232@stu.crawley.ac.uk::317a3da7-0917-4eb1-93c3-cd1187bc8904" providerId="AD" clId="Web-{29201A58-CA79-421E-8CBE-A36AA87EC1A1}" dt="2026-02-05T11:44:35.177" v="17" actId="1076"/>
        <pc:sldMkLst>
          <pc:docMk/>
          <pc:sldMk cId="1024176258" sldId="259"/>
        </pc:sldMkLst>
        <pc:picChg chg="add mod">
          <ac:chgData name="S50113232 (Lily Decker)" userId="S::s50113232@stu.crawley.ac.uk::317a3da7-0917-4eb1-93c3-cd1187bc8904" providerId="AD" clId="Web-{29201A58-CA79-421E-8CBE-A36AA87EC1A1}" dt="2026-02-05T11:44:35.177" v="17" actId="1076"/>
          <ac:picMkLst>
            <pc:docMk/>
            <pc:sldMk cId="1024176258" sldId="259"/>
            <ac:picMk id="2" creationId="{F855AABB-958F-278F-36C5-F2C993DC6162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27.878" v="3"/>
          <ac:picMkLst>
            <pc:docMk/>
            <pc:sldMk cId="1024176258" sldId="259"/>
            <ac:picMk id="3" creationId="{F63303F4-EAA9-FA03-3EE5-26087FDF1E75}"/>
          </ac:picMkLst>
        </pc:picChg>
      </pc:sldChg>
      <pc:sldChg chg="addSp delSp modSp">
        <pc:chgData name="S50113232 (Lily Decker)" userId="S::s50113232@stu.crawley.ac.uk::317a3da7-0917-4eb1-93c3-cd1187bc8904" providerId="AD" clId="Web-{29201A58-CA79-421E-8CBE-A36AA87EC1A1}" dt="2026-02-05T11:45:09.239" v="20" actId="1076"/>
        <pc:sldMkLst>
          <pc:docMk/>
          <pc:sldMk cId="334407099" sldId="260"/>
        </pc:sldMkLst>
        <pc:picChg chg="add mod">
          <ac:chgData name="S50113232 (Lily Decker)" userId="S::s50113232@stu.crawley.ac.uk::317a3da7-0917-4eb1-93c3-cd1187bc8904" providerId="AD" clId="Web-{29201A58-CA79-421E-8CBE-A36AA87EC1A1}" dt="2026-02-05T11:45:09.239" v="20" actId="1076"/>
          <ac:picMkLst>
            <pc:docMk/>
            <pc:sldMk cId="334407099" sldId="260"/>
            <ac:picMk id="2" creationId="{ADBE0339-894E-55F0-ACD4-C6253A861F9E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29.987" v="4"/>
          <ac:picMkLst>
            <pc:docMk/>
            <pc:sldMk cId="334407099" sldId="260"/>
            <ac:picMk id="3" creationId="{4BC26421-2315-4B64-5F16-A7A45E090761}"/>
          </ac:picMkLst>
        </pc:picChg>
        <pc:picChg chg="del">
          <ac:chgData name="S50113232 (Lily Decker)" userId="S::s50113232@stu.crawley.ac.uk::317a3da7-0917-4eb1-93c3-cd1187bc8904" providerId="AD" clId="Web-{29201A58-CA79-421E-8CBE-A36AA87EC1A1}" dt="2026-02-05T11:42:31.784" v="5"/>
          <ac:picMkLst>
            <pc:docMk/>
            <pc:sldMk cId="334407099" sldId="260"/>
            <ac:picMk id="5" creationId="{B6F5F974-8F21-FCC3-0887-D311FE1FFD9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9578A-8142-A301-7BF5-BC2DC587CE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A49CE1-B909-E48C-DAD5-30E49F170C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4D735-8D2B-7434-0AC6-D417506A4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C1BA9-E590-3A3D-6700-84FDC8576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8B8F3A-86B3-6F28-C64D-34AE0A718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29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18330-08EA-CFEF-3C28-D14C6F8D00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AAF461-5D9E-6D7F-5453-280B00F00D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810B0-85A5-769F-0F2D-7AB88268E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5649D-10EF-5EA1-A85F-D90D70489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C14ED0-AAC2-8F21-6EDF-29BAA8D0F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2990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E3FC756-221B-8309-629E-9F21B6C736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8F7620-C37D-7752-DB9A-0B8FA4FFC9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7F3875-0A76-E4EF-87C2-2A5CFB126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51983-F0C0-4C4B-B8E7-7CF6AEA19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1BEB-B74B-AE53-982A-3CB46C799D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8749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08680-21AB-E864-0C26-2D7865C77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CC214E-6CB7-3421-B49C-7023A7711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6A402E-A780-F6DD-7565-D33122203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A7CBA-52E0-C1D4-E92E-C21C23BDC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419C0-5CB0-3657-955E-55914A8AE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02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60990-2712-0B5C-E2E1-ADBD5E70B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AF8B0-D746-E503-A42D-80805A0DE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17CEE1-44CB-2458-765F-96F28A3B6C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62CCC-4B18-33E2-F40D-C0435A147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C7486A-98BC-E871-8CFA-748F6179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7167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A6891-41A8-F372-6A2E-B8842F35C5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F0820-956B-330B-5F3D-481E75FC6B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13A79A-44E2-160D-5F6E-BEFE75621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E66747-03E0-EEF5-6637-A06D0B396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CB0917-3DF7-B622-EDD7-441BDFF0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5C0A5-B4F9-7267-6B40-CA7EADD4D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0141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92CEB-BAD2-CB0A-FF87-CE9C66905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1456AD-88E2-40CC-6441-81D850621A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C0F7AD-3521-436E-28FE-181910F54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0466E6-97B2-8A73-CA2E-A6DA97B173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56401-C786-2CF1-FB28-CDF5606D6D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3840BB-B516-6760-FC3F-9AB771D7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FD1712-477A-9855-808A-285255607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C97E6E-F7FA-E2C1-7F6B-7FEB54652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7510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C3EA3-3529-D905-ADC8-090AB135D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D0CF27-6F95-A9C3-C94B-9DBF6970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E0B128-8FF0-73CB-85D8-033777D66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1DF9A2-7A8A-6137-38B3-C2555382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558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8D212C-BF54-6075-B3EF-BBA46368B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BC6AEDF-9B6E-6EEC-2709-744CFE7B3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FE63FA-1FB9-E8DD-0ACE-9256B0E2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006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A4CCC-8336-E670-226F-BBD98C75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D26E1-CCBE-5A3A-E61C-1B21F53DEA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7C43D-E300-AFEF-7323-3C020A54F7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126C30-AB01-0685-6B46-889F0EFC5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8AF540-A682-A63C-81A1-3F19A0861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1D74BD-3180-C090-7A28-507E73341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714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39835-156C-2C26-7C4E-60A82DD87D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38155AB-8E3C-A8F5-668D-37E8C1E3E61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162F5E-150A-1306-9423-8906B71A1D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0A4866-014C-1BF5-6B52-CD9273B1ED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07F2D-5180-1F06-AE18-49F4A08FB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94D552-7823-0B86-BD0C-0FF25E668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517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3B9D30E-4ADD-A411-B222-DC64928B2F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30F95C-6A1D-C12D-1CAB-DD09741EED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4C773-5873-F4FD-6C7F-4EE6013628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55D7AD-C6D3-4C0B-83A4-AC9B17261D08}" type="datetimeFigureOut">
              <a:rPr lang="en-GB" smtClean="0"/>
              <a:t>05/02/2026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49413-FC0E-B37A-D6CD-FB342068A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F8102-6D52-A18B-81BE-EC5EB0FD3D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16F1AF2-8F9A-419F-BA9D-7D01D4AAFB0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97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FEA895B-F299-6700-5537-A2AF569B8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8833" y="1086168"/>
            <a:ext cx="8420735" cy="485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8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065D8-FD24-3D29-03BB-1BF59B4FF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77D8C171-3159-EC42-517C-766E506DF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432" y="399098"/>
            <a:ext cx="8359775" cy="6059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285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E45C6-2B91-CED0-2312-1BBECE0D6E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computer&#10;&#10;AI-generated content may be incorrect.">
            <a:extLst>
              <a:ext uri="{FF2B5EF4-FFF2-40B4-BE49-F238E27FC236}">
                <a16:creationId xmlns:a16="http://schemas.microsoft.com/office/drawing/2014/main" id="{B1599776-BACD-FC96-BB52-83CAC0E65F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6992" y="1090295"/>
            <a:ext cx="9518015" cy="466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9405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5C1498-728F-DDFB-53D2-8DBD102A11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white and black box&#10;&#10;AI-generated content may be incorrect.">
            <a:extLst>
              <a:ext uri="{FF2B5EF4-FFF2-40B4-BE49-F238E27FC236}">
                <a16:creationId xmlns:a16="http://schemas.microsoft.com/office/drawing/2014/main" id="{F855AABB-958F-278F-36C5-F2C993DC61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2300" y="761365"/>
            <a:ext cx="8397240" cy="5345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1762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82D3C-20F6-4FE9-6DBA-525C5948A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screenshot of a survey&#10;&#10;AI-generated content may be incorrect.">
            <a:extLst>
              <a:ext uri="{FF2B5EF4-FFF2-40B4-BE49-F238E27FC236}">
                <a16:creationId xmlns:a16="http://schemas.microsoft.com/office/drawing/2014/main" id="{ADBE0339-894E-55F0-ACD4-C6253A861F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323" y="1504632"/>
            <a:ext cx="10221595" cy="351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7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5ACF501D589AE44924F212A64E6CB23" ma:contentTypeVersion="13" ma:contentTypeDescription="Create a new document." ma:contentTypeScope="" ma:versionID="fb9baa7358db1e766af606cf2894e399">
  <xsd:schema xmlns:xsd="http://www.w3.org/2001/XMLSchema" xmlns:xs="http://www.w3.org/2001/XMLSchema" xmlns:p="http://schemas.microsoft.com/office/2006/metadata/properties" xmlns:ns2="bf28c0d6-432a-4c83-bdb2-1805d01cdf23" xmlns:ns3="e744c0ae-0350-4459-bf31-d705b91f9fde" targetNamespace="http://schemas.microsoft.com/office/2006/metadata/properties" ma:root="true" ma:fieldsID="9adf3584e6199a7c8e857e800f41dc59" ns2:_="" ns3:_="">
    <xsd:import namespace="bf28c0d6-432a-4c83-bdb2-1805d01cdf23"/>
    <xsd:import namespace="e744c0ae-0350-4459-bf31-d705b91f9fde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8c0d6-432a-4c83-bdb2-1805d01cdf23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b81377d7-4678-41c4-aba3-c68a5ebeb4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44c0ae-0350-4459-bf31-d705b91f9fde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f35ffb5e-12dd-473e-9b04-b374ddfba042}" ma:internalName="TaxCatchAll" ma:showField="CatchAllData" ma:web="e744c0ae-0350-4459-bf31-d705b91f9fd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bf28c0d6-432a-4c83-bdb2-1805d01cdf23" xsi:nil="true"/>
    <lcf76f155ced4ddcb4097134ff3c332f xmlns="bf28c0d6-432a-4c83-bdb2-1805d01cdf23">
      <Terms xmlns="http://schemas.microsoft.com/office/infopath/2007/PartnerControls"/>
    </lcf76f155ced4ddcb4097134ff3c332f>
    <TaxCatchAll xmlns="e744c0ae-0350-4459-bf31-d705b91f9fde" xsi:nil="true"/>
  </documentManagement>
</p:properties>
</file>

<file path=customXml/itemProps1.xml><?xml version="1.0" encoding="utf-8"?>
<ds:datastoreItem xmlns:ds="http://schemas.openxmlformats.org/officeDocument/2006/customXml" ds:itemID="{72395D8D-1342-48C3-8607-E4E8DC9832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05904CF-A95D-49DC-9861-F6B452E883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28c0d6-432a-4c83-bdb2-1805d01cdf23"/>
    <ds:schemaRef ds:uri="e744c0ae-0350-4459-bf31-d705b91f9f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D3B65C2-9946-450F-87EC-E65D214EA0D8}">
  <ds:schemaRefs>
    <ds:schemaRef ds:uri="25ec9c0c-9216-4df7-b395-8e37596f576e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bf28c0d6-432a-4c83-bdb2-1805d01cdf23"/>
    <ds:schemaRef ds:uri="e744c0ae-0350-4459-bf31-d705b91f9fd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S50113232 (Lily Decker)</dc:creator>
  <cp:lastModifiedBy>S50113232 (Lily Decker)</cp:lastModifiedBy>
  <cp:revision>15</cp:revision>
  <dcterms:created xsi:type="dcterms:W3CDTF">2026-02-02T09:17:19Z</dcterms:created>
  <dcterms:modified xsi:type="dcterms:W3CDTF">2026-02-05T11:45:15Z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0x01010065ACF501D589AE44924F212A64E6CB23</vt:lpwstr>
  </property>
  <property fmtid="{D5CDD505-2E9C-101B-9397-08002B2CF9AE}" pid="3" name="Order">
    <vt:r8>35000</vt:r8>
  </property>
  <property fmtid="{D5CDD505-2E9C-101B-9397-08002B2CF9AE}" pid="4" name="_ExtendedDescription">
    <vt:lpwstr/>
  </property>
  <property fmtid="{D5CDD505-2E9C-101B-9397-08002B2CF9AE}" pid="5" name="TriggerFlowInfo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MediaServiceImageTags">
    <vt:lpwstr/>
  </property>
</Properties>
</file>