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F85F0-DD7A-472C-8548-3F3D91F3D1A5}" v="4" dt="2026-02-12T14:13:09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EC0F-78D7-2DD0-5CDB-E1B385C85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AFCDF-2D15-257E-8388-BC015F4C7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68AAD-6E1C-31DD-0368-324A8BD9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041E-4055-9DD2-074A-A3AB7027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ADD6F-6ED8-CF63-197D-D67C66FE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3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E7D3-D757-030E-BC9A-AA9957EF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5FAE6-F338-AD0A-2874-F8A2C413F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F4B1B-7E07-D633-879B-0A1401CD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406C-C201-825D-0690-2CBADB1A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C1D5-8583-05A3-2DBD-12EF599C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4DF4D-0C59-D0E4-6B23-7C5C2BE76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CCCF2-CAF8-4DFF-110D-E6BC00A68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ED2A6-FFAB-495C-B4C2-E087B2A9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D628-66C6-7447-A82C-D427F0E8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052A9-FFAA-5F22-4802-6C183343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7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4AC0-1136-6CED-1DDB-8A6411D0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6852-3827-CCCD-012B-B6833F73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7514D-EC4B-FA86-225C-B8C9776F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0078-A6C2-FA9C-9B54-B1A50F1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13077-F2B5-C18C-23D6-3A78B7CF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D3D4-9D1C-1ECE-DA6D-027B6F4D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0301B-4ACF-97AB-0994-40B34B0D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19E6A-E116-34B3-0FFD-4896719D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14EB-9E4C-C715-FB01-9BE3F8EC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CBD8D-F4D4-F8EA-8098-B72969D5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16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BA95-44F2-B9C8-12B3-6ED1DE7B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A61C-0D15-667B-420D-25E0870BC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6FB08-5689-91D2-DF24-B725D9EFE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B1C99-7784-B38D-B144-AE6425A9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D204-A821-C03A-921B-31EE6396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35DE5-2B2E-30C6-870C-1C9B67D5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3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4588-1873-EC7F-D63A-11C77D62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A39A5-07DF-C508-D8CE-EB1D708E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C2864-1A4B-1C2B-D03D-34E1AF747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235E2-3BCB-B95D-4C40-3B156B150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0F444-69F5-84B3-9144-71115F4B5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7A453-06D3-280B-4E19-2AE56286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7C705-8FE7-1247-A780-32EAE40C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E8972-3065-612E-7D41-297C9321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0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49D7-A2D8-4E69-7130-41F923E3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53115-870D-CCB5-F190-72D4038F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F6B31-7173-2FC8-392C-F7EBB563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0F9F4-D898-27AD-7C47-72871D0E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1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12B2F-9110-D1DD-7E36-7B91A6B3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DD74F-3C6E-92DB-D65E-396DE81A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170D0-B9F8-C5D9-BCF2-25E088DB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0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0FAF-6C23-5B16-FED9-85010735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0A1B-391B-0CA8-2285-2A6CAFFB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CC857-CD63-05F9-E71E-51AB9C05C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E6DC2-7674-AE5E-E63A-ECE99EEA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A1872-7F8F-F18D-DC11-7B3FB2C1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F279E-7AD8-55F2-5FE2-DC083141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3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1279-4C78-6132-BC98-81613673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67296-249A-A2DB-2116-D8D9C11B5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6B39E-81CE-F896-5D4A-9ED321295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BF05D-E282-3BAE-D13C-9C186580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0388F-008D-4B38-29F7-4CC6DF84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E0CE8-8D82-817A-767C-EBB13495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1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D7314-2618-6D15-6FBB-CC330ABA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7A8D7-B2F8-301B-EB03-5A0876A3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C8A5D-847F-EB48-8837-410EDC449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D45517-884F-49C9-AB24-1E2DF9BB93A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5396F-0C78-1475-6E86-053681A23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C0266-AC27-E0C5-DD70-0C3D9F87F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ACB66-28EC-4DE2-8421-FEFE58A9C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9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EVERYONE - Black and White...and a Splash of Color! - Grade 8 Photography">
            <a:extLst>
              <a:ext uri="{FF2B5EF4-FFF2-40B4-BE49-F238E27FC236}">
                <a16:creationId xmlns:a16="http://schemas.microsoft.com/office/drawing/2014/main" id="{B1453086-868F-C31F-37D9-A4BCEB2E1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48" y="3308378"/>
            <a:ext cx="342178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333D19-F624-1015-3403-14D361C18E4E}"/>
              </a:ext>
            </a:extLst>
          </p:cNvPr>
          <p:cNvSpPr txBox="1"/>
          <p:nvPr/>
        </p:nvSpPr>
        <p:spPr>
          <a:xfrm>
            <a:off x="5154450" y="2352900"/>
            <a:ext cx="2856738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        FMP project idea</a:t>
            </a:r>
          </a:p>
          <a:p>
            <a:r>
              <a:rPr lang="en-GB" dirty="0"/>
              <a:t>  “contrast photography”</a:t>
            </a:r>
          </a:p>
        </p:txBody>
      </p:sp>
      <p:pic>
        <p:nvPicPr>
          <p:cNvPr id="1026" name="Picture 2" descr="How to Create Black &amp; White Photos with Pops of Color | Learn BeFunky">
            <a:extLst>
              <a:ext uri="{FF2B5EF4-FFF2-40B4-BE49-F238E27FC236}">
                <a16:creationId xmlns:a16="http://schemas.microsoft.com/office/drawing/2014/main" id="{4D5C31C2-EDD4-4261-F4A2-DB10CE4F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2349" cy="23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Create Black-and-White Photographs With Color Accents | HowStuffWorks">
            <a:extLst>
              <a:ext uri="{FF2B5EF4-FFF2-40B4-BE49-F238E27FC236}">
                <a16:creationId xmlns:a16="http://schemas.microsoft.com/office/drawing/2014/main" id="{23550CD6-F2F2-A890-2F4A-44D5AE01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52" y="-1"/>
            <a:ext cx="2909924" cy="19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ack And White vs Color Photography: When Should You Use Each? - Tru Vue,  Inc">
            <a:extLst>
              <a:ext uri="{FF2B5EF4-FFF2-40B4-BE49-F238E27FC236}">
                <a16:creationId xmlns:a16="http://schemas.microsoft.com/office/drawing/2014/main" id="{D1520813-7EBF-B1E9-8058-4E719C56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6283"/>
            <a:ext cx="3201445" cy="18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zing Partial Color Effect in Black &amp; White Photos | Selective color  photography, Black and white, Contrast photography">
            <a:extLst>
              <a:ext uri="{FF2B5EF4-FFF2-40B4-BE49-F238E27FC236}">
                <a16:creationId xmlns:a16="http://schemas.microsoft.com/office/drawing/2014/main" id="{864A5EBD-329D-4F4F-7DD2-B10B4A2A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4" y="4197096"/>
            <a:ext cx="2287310" cy="2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7 Contrast ideas to save today | black and white photography, white  photography, black and white and more">
            <a:extLst>
              <a:ext uri="{FF2B5EF4-FFF2-40B4-BE49-F238E27FC236}">
                <a16:creationId xmlns:a16="http://schemas.microsoft.com/office/drawing/2014/main" id="{FCA0CDA3-E7EB-831B-060C-89DC7896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44" y="1801091"/>
            <a:ext cx="1801028" cy="23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40 Black &amp; White Photos with Partial Color Effects — Speckyboy">
            <a:extLst>
              <a:ext uri="{FF2B5EF4-FFF2-40B4-BE49-F238E27FC236}">
                <a16:creationId xmlns:a16="http://schemas.microsoft.com/office/drawing/2014/main" id="{F9B1C3EC-F8EF-013F-326C-82DF57887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322321" cy="22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0 Black &amp; White Photos with Partial Color Effects — Speckyboy">
            <a:extLst>
              <a:ext uri="{FF2B5EF4-FFF2-40B4-BE49-F238E27FC236}">
                <a16:creationId xmlns:a16="http://schemas.microsoft.com/office/drawing/2014/main" id="{DD964300-2CF7-8253-763A-995CD920F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" r="780"/>
          <a:stretch>
            <a:fillRect/>
          </a:stretch>
        </p:blipFill>
        <p:spPr bwMode="auto">
          <a:xfrm>
            <a:off x="8327436" y="2178499"/>
            <a:ext cx="3874497" cy="258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eautiful Color Splash (@beautiful.color.splash.2018) • Facebook">
            <a:extLst>
              <a:ext uri="{FF2B5EF4-FFF2-40B4-BE49-F238E27FC236}">
                <a16:creationId xmlns:a16="http://schemas.microsoft.com/office/drawing/2014/main" id="{40955D18-D4B1-6D01-37D1-E30467501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66" y="4197096"/>
            <a:ext cx="2625582" cy="2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eautiful Color Splash added a... - Beautiful Color Splash">
            <a:extLst>
              <a:ext uri="{FF2B5EF4-FFF2-40B4-BE49-F238E27FC236}">
                <a16:creationId xmlns:a16="http://schemas.microsoft.com/office/drawing/2014/main" id="{746324BC-4A5E-0AB9-B528-DECAD2EA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46" y="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n by Laurie's on Reference photos | Color splash photo, Color splash  photography, Color splash art">
            <a:extLst>
              <a:ext uri="{FF2B5EF4-FFF2-40B4-BE49-F238E27FC236}">
                <a16:creationId xmlns:a16="http://schemas.microsoft.com/office/drawing/2014/main" id="{F4410EAA-9784-B012-694F-DA6359D3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587" y="4738483"/>
            <a:ext cx="1601413" cy="21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lack And White Pictures With A Splash Of Color Background Best Stock Photos  - Image ID 108256 | TOPpng">
            <a:extLst>
              <a:ext uri="{FF2B5EF4-FFF2-40B4-BE49-F238E27FC236}">
                <a16:creationId xmlns:a16="http://schemas.microsoft.com/office/drawing/2014/main" id="{840A4954-437C-5C0F-6262-3421AAB1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18" y="4718320"/>
            <a:ext cx="1612318" cy="21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lack &amp; White Color Splash Photography #black &amp; #white ✿ #colorsplash">
            <a:extLst>
              <a:ext uri="{FF2B5EF4-FFF2-40B4-BE49-F238E27FC236}">
                <a16:creationId xmlns:a16="http://schemas.microsoft.com/office/drawing/2014/main" id="{5D8372D8-60B7-3B7D-382C-2C15CB7F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13" y="4674222"/>
            <a:ext cx="1452819" cy="21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lor Splash | ♚MayaSpacee✯">
            <a:extLst>
              <a:ext uri="{FF2B5EF4-FFF2-40B4-BE49-F238E27FC236}">
                <a16:creationId xmlns:a16="http://schemas.microsoft.com/office/drawing/2014/main" id="{A2FEB339-6A65-286C-63DE-93F08FD2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48" y="5322252"/>
            <a:ext cx="2654965" cy="15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nkler 💚 Green Color Splash">
            <a:extLst>
              <a:ext uri="{FF2B5EF4-FFF2-40B4-BE49-F238E27FC236}">
                <a16:creationId xmlns:a16="http://schemas.microsoft.com/office/drawing/2014/main" id="{1E60FB86-6A9F-CBFB-8A4B-328B64FF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91" y="-5278"/>
            <a:ext cx="1463940" cy="21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6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7B8A2FB338F4A89205DADF344D608" ma:contentTypeVersion="11" ma:contentTypeDescription="Create a new document." ma:contentTypeScope="" ma:versionID="b15cabd9016205e2479bb7ab12cdbc75">
  <xsd:schema xmlns:xsd="http://www.w3.org/2001/XMLSchema" xmlns:xs="http://www.w3.org/2001/XMLSchema" xmlns:p="http://schemas.microsoft.com/office/2006/metadata/properties" xmlns:ns3="25ec9c0c-9216-4df7-b395-8e37596f576e" targetNamespace="http://schemas.microsoft.com/office/2006/metadata/properties" ma:root="true" ma:fieldsID="253c9b6f8a76100b4ea4c4e2663fe08a" ns3:_="">
    <xsd:import namespace="25ec9c0c-9216-4df7-b395-8e37596f576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c9c0c-9216-4df7-b395-8e37596f576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ec9c0c-9216-4df7-b395-8e37596f57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6F2829-19CE-4372-9772-EA1BA65E7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ec9c0c-9216-4df7-b395-8e37596f5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76A752-943E-46FF-89F5-853F2A7F70C1}">
  <ds:schemaRefs>
    <ds:schemaRef ds:uri="25ec9c0c-9216-4df7-b395-8e37596f576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932B7F-3F9B-46BB-922E-4FE655A51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S50113232 (Lily Decker)</dc:creator>
  <cp:lastModifiedBy>S50113232 (Lily Decker)</cp:lastModifiedBy>
  <cp:revision>2</cp:revision>
  <dcterms:created xsi:type="dcterms:W3CDTF">2026-02-12T13:45:53Z</dcterms:created>
  <dcterms:modified xsi:type="dcterms:W3CDTF">2026-03-02T11:01:33Z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0x01010023D7B8A2FB338F4A89205DADF344D608</vt:lpwstr>
  </property>
</Properties>
</file>